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0"/>
  </p:notesMasterIdLst>
  <p:handoutMasterIdLst>
    <p:handoutMasterId r:id="rId41"/>
  </p:handoutMasterIdLst>
  <p:sldIdLst>
    <p:sldId id="257" r:id="rId5"/>
    <p:sldId id="331" r:id="rId6"/>
    <p:sldId id="368" r:id="rId7"/>
    <p:sldId id="366" r:id="rId8"/>
    <p:sldId id="360" r:id="rId9"/>
    <p:sldId id="367" r:id="rId10"/>
    <p:sldId id="330" r:id="rId11"/>
    <p:sldId id="370" r:id="rId12"/>
    <p:sldId id="371" r:id="rId13"/>
    <p:sldId id="372" r:id="rId14"/>
    <p:sldId id="373" r:id="rId15"/>
    <p:sldId id="374" r:id="rId16"/>
    <p:sldId id="375" r:id="rId17"/>
    <p:sldId id="338" r:id="rId18"/>
    <p:sldId id="377" r:id="rId19"/>
    <p:sldId id="378" r:id="rId20"/>
    <p:sldId id="379" r:id="rId21"/>
    <p:sldId id="380" r:id="rId22"/>
    <p:sldId id="381" r:id="rId23"/>
    <p:sldId id="382" r:id="rId24"/>
    <p:sldId id="384" r:id="rId25"/>
    <p:sldId id="385" r:id="rId26"/>
    <p:sldId id="389" r:id="rId27"/>
    <p:sldId id="390" r:id="rId28"/>
    <p:sldId id="386" r:id="rId29"/>
    <p:sldId id="392" r:id="rId30"/>
    <p:sldId id="393" r:id="rId31"/>
    <p:sldId id="394" r:id="rId32"/>
    <p:sldId id="388" r:id="rId33"/>
    <p:sldId id="395" r:id="rId34"/>
    <p:sldId id="396" r:id="rId35"/>
    <p:sldId id="398" r:id="rId36"/>
    <p:sldId id="356" r:id="rId37"/>
    <p:sldId id="369" r:id="rId38"/>
    <p:sldId id="309"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1" autoAdjust="0"/>
    <p:restoredTop sz="94679" autoAdjust="0"/>
  </p:normalViewPr>
  <p:slideViewPr>
    <p:cSldViewPr snapToGrid="0">
      <p:cViewPr>
        <p:scale>
          <a:sx n="70" d="100"/>
          <a:sy n="70" d="100"/>
        </p:scale>
        <p:origin x="1476" y="32"/>
      </p:cViewPr>
      <p:guideLst>
        <p:guide orient="horz" pos="2160"/>
        <p:guide pos="2880"/>
      </p:guideLst>
    </p:cSldViewPr>
  </p:slideViewPr>
  <p:outlineViewPr>
    <p:cViewPr>
      <p:scale>
        <a:sx n="33" d="100"/>
        <a:sy n="33" d="100"/>
      </p:scale>
      <p:origin x="0" y="-17268"/>
    </p:cViewPr>
  </p:outlineViewPr>
  <p:notesTextViewPr>
    <p:cViewPr>
      <p:scale>
        <a:sx n="1" d="1"/>
        <a:sy n="1" d="1"/>
      </p:scale>
      <p:origin x="0" y="0"/>
    </p:cViewPr>
  </p:notesTextViewPr>
  <p:sorterViewPr>
    <p:cViewPr>
      <p:scale>
        <a:sx n="100" d="100"/>
        <a:sy n="100" d="100"/>
      </p:scale>
      <p:origin x="0" y="-1008"/>
    </p:cViewPr>
  </p:sorterViewPr>
  <p:notesViewPr>
    <p:cSldViewPr snapToGrid="0" showGuides="1">
      <p:cViewPr varScale="1">
        <p:scale>
          <a:sx n="78" d="100"/>
          <a:sy n="78" d="100"/>
        </p:scale>
        <p:origin x="23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52626" y="86988"/>
            <a:ext cx="5204118" cy="379446"/>
          </a:xfrm>
          <a:prstGeom prst="rect">
            <a:avLst/>
          </a:prstGeom>
        </p:spPr>
        <p:txBody>
          <a:bodyPr vert="horz" lIns="93174" tIns="46586" rIns="93174" bIns="46586" rtlCol="0"/>
          <a:lstStyle>
            <a:lvl1pPr algn="l">
              <a:defRPr sz="1200"/>
            </a:lvl1pPr>
          </a:lstStyle>
          <a:p>
            <a:endParaRPr dirty="0"/>
          </a:p>
        </p:txBody>
      </p:sp>
      <p:sp>
        <p:nvSpPr>
          <p:cNvPr id="3" name="Date Placeholder 2"/>
          <p:cNvSpPr>
            <a:spLocks noGrp="1"/>
          </p:cNvSpPr>
          <p:nvPr>
            <p:ph type="dt" sz="quarter" idx="1"/>
          </p:nvPr>
        </p:nvSpPr>
        <p:spPr>
          <a:xfrm>
            <a:off x="3715908" y="86987"/>
            <a:ext cx="3037840" cy="379447"/>
          </a:xfrm>
          <a:prstGeom prst="rect">
            <a:avLst/>
          </a:prstGeom>
        </p:spPr>
        <p:txBody>
          <a:bodyPr vert="horz" lIns="93174" tIns="46586" rIns="93174" bIns="46586" rtlCol="0" anchor="ctr"/>
          <a:lstStyle>
            <a:lvl1pPr algn="r">
              <a:defRPr sz="1200"/>
            </a:lvl1pPr>
          </a:lstStyle>
          <a:p>
            <a:fld id="{1AAD5B7C-018A-4159-AD71-AD2ECD4F7882}" type="datetimeFigureOut">
              <a:rPr lang="en-US" sz="1000"/>
              <a:t>7/15/2022</a:t>
            </a:fld>
            <a:endParaRPr sz="1000" dirty="0"/>
          </a:p>
        </p:txBody>
      </p:sp>
      <p:sp>
        <p:nvSpPr>
          <p:cNvPr id="4" name="Footer Placeholder 3"/>
          <p:cNvSpPr>
            <a:spLocks noGrp="1"/>
          </p:cNvSpPr>
          <p:nvPr>
            <p:ph type="ftr" sz="quarter" idx="2"/>
          </p:nvPr>
        </p:nvSpPr>
        <p:spPr>
          <a:xfrm>
            <a:off x="252626" y="8829967"/>
            <a:ext cx="4042034" cy="466433"/>
          </a:xfrm>
          <a:prstGeom prst="rect">
            <a:avLst/>
          </a:prstGeom>
        </p:spPr>
        <p:txBody>
          <a:bodyPr vert="horz" lIns="93174" tIns="46586" rIns="93174" bIns="46586" rtlCol="0" anchor="b"/>
          <a:lstStyle>
            <a:lvl1pPr algn="l">
              <a:defRPr sz="1200"/>
            </a:lvl1pPr>
          </a:lstStyle>
          <a:p>
            <a:endParaRPr dirty="0"/>
          </a:p>
        </p:txBody>
      </p:sp>
      <p:sp>
        <p:nvSpPr>
          <p:cNvPr id="5" name="Slide Number Placeholder 4"/>
          <p:cNvSpPr>
            <a:spLocks noGrp="1"/>
          </p:cNvSpPr>
          <p:nvPr>
            <p:ph type="sldNum" sz="quarter" idx="3"/>
          </p:nvPr>
        </p:nvSpPr>
        <p:spPr>
          <a:xfrm>
            <a:off x="6498720" y="8829968"/>
            <a:ext cx="510057" cy="466433"/>
          </a:xfrm>
          <a:prstGeom prst="rect">
            <a:avLst/>
          </a:prstGeom>
        </p:spPr>
        <p:txBody>
          <a:bodyPr vert="horz" lIns="93174" tIns="46586" rIns="93174" bIns="46586" rtlCol="0" anchor="b"/>
          <a:lstStyle>
            <a:lvl1pPr algn="r">
              <a:defRPr sz="1200"/>
            </a:lvl1pPr>
          </a:lstStyle>
          <a:p>
            <a:fld id="{8149D310-2977-4425-AADB-B30835C1C9F7}" type="slidenum">
              <a:rPr/>
              <a:t>‹#›</a:t>
            </a:fld>
            <a:endParaRPr dirty="0"/>
          </a:p>
        </p:txBody>
      </p:sp>
      <p:cxnSp>
        <p:nvCxnSpPr>
          <p:cNvPr id="6" name="Straight Connector 5"/>
          <p:cNvCxnSpPr/>
          <p:nvPr/>
        </p:nvCxnSpPr>
        <p:spPr>
          <a:xfrm>
            <a:off x="136875" y="86989"/>
            <a:ext cx="0" cy="379446"/>
          </a:xfrm>
          <a:prstGeom prst="line">
            <a:avLst/>
          </a:prstGeom>
          <a:ln w="15875">
            <a:solidFill>
              <a:srgbClr val="00C2F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498720" y="9036999"/>
            <a:ext cx="0" cy="213817"/>
          </a:xfrm>
          <a:prstGeom prst="line">
            <a:avLst/>
          </a:prstGeom>
          <a:ln w="15875">
            <a:solidFill>
              <a:srgbClr val="00C2F3"/>
            </a:solidFill>
          </a:ln>
        </p:spPr>
        <p:style>
          <a:lnRef idx="1">
            <a:schemeClr val="accent1"/>
          </a:lnRef>
          <a:fillRef idx="0">
            <a:schemeClr val="accent1"/>
          </a:fillRef>
          <a:effectRef idx="0">
            <a:schemeClr val="accent1"/>
          </a:effectRef>
          <a:fontRef idx="minor">
            <a:schemeClr val="tx1"/>
          </a:fontRef>
        </p:style>
      </p:cxnSp>
      <p:pic>
        <p:nvPicPr>
          <p:cNvPr id="8" name="LOGO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6864" y="9082954"/>
            <a:ext cx="1682496" cy="213446"/>
          </a:xfrm>
          <a:prstGeom prst="rect">
            <a:avLst/>
          </a:prstGeom>
        </p:spPr>
      </p:pic>
    </p:spTree>
    <p:extLst>
      <p:ext uri="{BB962C8B-B14F-4D97-AF65-F5344CB8AC3E}">
        <p14:creationId xmlns:p14="http://schemas.microsoft.com/office/powerpoint/2010/main" val="705163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52626" y="86988"/>
            <a:ext cx="5204118" cy="379446"/>
          </a:xfrm>
          <a:prstGeom prst="rect">
            <a:avLst/>
          </a:prstGeom>
        </p:spPr>
        <p:txBody>
          <a:bodyPr vert="horz" lIns="93174" tIns="46586" rIns="93174" bIns="46586" rtlCol="0" anchor="ctr"/>
          <a:lstStyle>
            <a:lvl1pPr algn="l">
              <a:defRPr sz="1200"/>
            </a:lvl1pPr>
          </a:lstStyle>
          <a:p>
            <a:endParaRPr dirty="0"/>
          </a:p>
        </p:txBody>
      </p:sp>
      <p:sp>
        <p:nvSpPr>
          <p:cNvPr id="3" name="Date Placeholder 2"/>
          <p:cNvSpPr>
            <a:spLocks noGrp="1"/>
          </p:cNvSpPr>
          <p:nvPr>
            <p:ph type="dt" idx="1"/>
          </p:nvPr>
        </p:nvSpPr>
        <p:spPr>
          <a:xfrm>
            <a:off x="3715908" y="86987"/>
            <a:ext cx="3037840" cy="379447"/>
          </a:xfrm>
          <a:prstGeom prst="rect">
            <a:avLst/>
          </a:prstGeom>
        </p:spPr>
        <p:txBody>
          <a:bodyPr vert="horz" lIns="93174" tIns="46586" rIns="93174" bIns="46586" rtlCol="0" anchor="ctr"/>
          <a:lstStyle>
            <a:lvl1pPr algn="r">
              <a:defRPr sz="1000"/>
            </a:lvl1pPr>
          </a:lstStyle>
          <a:p>
            <a:fld id="{F9128EE6-CED7-4252-A9AB-1DEC668443A6}" type="datetimeFigureOut">
              <a:rPr lang="en-US"/>
              <a:pPr/>
              <a:t>7/15/2022</a:t>
            </a:fld>
            <a:endParaRPr dirty="0"/>
          </a:p>
        </p:txBody>
      </p:sp>
      <p:sp>
        <p:nvSpPr>
          <p:cNvPr id="4" name="Slide Image Placeholder 3"/>
          <p:cNvSpPr>
            <a:spLocks noGrp="1" noRot="1" noChangeAspect="1"/>
          </p:cNvSpPr>
          <p:nvPr>
            <p:ph type="sldImg" idx="2"/>
          </p:nvPr>
        </p:nvSpPr>
        <p:spPr>
          <a:xfrm>
            <a:off x="1414463" y="677863"/>
            <a:ext cx="4181475" cy="3136900"/>
          </a:xfrm>
          <a:prstGeom prst="rect">
            <a:avLst/>
          </a:prstGeom>
          <a:noFill/>
          <a:ln w="12700">
            <a:solidFill>
              <a:prstClr val="black"/>
            </a:solidFill>
          </a:ln>
        </p:spPr>
        <p:txBody>
          <a:bodyPr vert="horz" lIns="93174" tIns="46586" rIns="93174" bIns="46586" rtlCol="0" anchor="ctr"/>
          <a:lstStyle/>
          <a:p>
            <a:endParaRPr dirty="0"/>
          </a:p>
        </p:txBody>
      </p:sp>
      <p:sp>
        <p:nvSpPr>
          <p:cNvPr id="5" name="Notes Placeholder 4"/>
          <p:cNvSpPr>
            <a:spLocks noGrp="1"/>
          </p:cNvSpPr>
          <p:nvPr>
            <p:ph type="body" sz="quarter" idx="3"/>
          </p:nvPr>
        </p:nvSpPr>
        <p:spPr>
          <a:xfrm>
            <a:off x="701040" y="4027876"/>
            <a:ext cx="5608320" cy="4590138"/>
          </a:xfrm>
          <a:prstGeom prst="rect">
            <a:avLst/>
          </a:prstGeom>
        </p:spPr>
        <p:txBody>
          <a:bodyPr vert="horz" lIns="93174" tIns="46586" rIns="93174" bIns="46586" rtlCol="0"/>
          <a:lstStyle/>
          <a:p>
            <a:pPr lvl="0"/>
            <a:r>
              <a:rPr/>
              <a:t>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252627" y="8829967"/>
            <a:ext cx="3718310" cy="466433"/>
          </a:xfrm>
          <a:prstGeom prst="rect">
            <a:avLst/>
          </a:prstGeom>
        </p:spPr>
        <p:txBody>
          <a:bodyPr vert="horz" lIns="93174" tIns="46586" rIns="93174" bIns="46586" rtlCol="0" anchor="b"/>
          <a:lstStyle>
            <a:lvl1pPr algn="l">
              <a:defRPr sz="1200"/>
            </a:lvl1pPr>
          </a:lstStyle>
          <a:p>
            <a:endParaRPr dirty="0"/>
          </a:p>
        </p:txBody>
      </p:sp>
      <p:sp>
        <p:nvSpPr>
          <p:cNvPr id="7" name="Slide Number Placeholder 6"/>
          <p:cNvSpPr>
            <a:spLocks noGrp="1"/>
          </p:cNvSpPr>
          <p:nvPr>
            <p:ph type="sldNum" sz="quarter" idx="5"/>
          </p:nvPr>
        </p:nvSpPr>
        <p:spPr>
          <a:xfrm>
            <a:off x="6498720" y="8829967"/>
            <a:ext cx="510057" cy="466433"/>
          </a:xfrm>
          <a:prstGeom prst="rect">
            <a:avLst/>
          </a:prstGeom>
        </p:spPr>
        <p:txBody>
          <a:bodyPr vert="horz" lIns="93174" tIns="46586" rIns="93174" bIns="46586" rtlCol="0" anchor="b"/>
          <a:lstStyle>
            <a:lvl1pPr algn="l">
              <a:defRPr sz="1200"/>
            </a:lvl1pPr>
          </a:lstStyle>
          <a:p>
            <a:fld id="{B5D2E2F7-7B19-4CAB-87F4-40EF4077EF13}" type="slidenum">
              <a:rPr/>
              <a:pPr/>
              <a:t>‹#›</a:t>
            </a:fld>
            <a:endParaRPr dirty="0"/>
          </a:p>
        </p:txBody>
      </p:sp>
      <p:cxnSp>
        <p:nvCxnSpPr>
          <p:cNvPr id="8" name="Straight Connector 7"/>
          <p:cNvCxnSpPr/>
          <p:nvPr/>
        </p:nvCxnSpPr>
        <p:spPr>
          <a:xfrm>
            <a:off x="136875" y="86989"/>
            <a:ext cx="0" cy="379446"/>
          </a:xfrm>
          <a:prstGeom prst="line">
            <a:avLst/>
          </a:prstGeom>
          <a:ln w="15875">
            <a:solidFill>
              <a:srgbClr val="00C2F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98720" y="9036999"/>
            <a:ext cx="0" cy="213817"/>
          </a:xfrm>
          <a:prstGeom prst="line">
            <a:avLst/>
          </a:prstGeom>
          <a:ln w="15875">
            <a:solidFill>
              <a:srgbClr val="00C2F3"/>
            </a:solidFill>
          </a:ln>
        </p:spPr>
        <p:style>
          <a:lnRef idx="1">
            <a:schemeClr val="accent1"/>
          </a:lnRef>
          <a:fillRef idx="0">
            <a:schemeClr val="accent1"/>
          </a:fillRef>
          <a:effectRef idx="0">
            <a:schemeClr val="accent1"/>
          </a:effectRef>
          <a:fontRef idx="minor">
            <a:schemeClr val="tx1"/>
          </a:fontRef>
        </p:style>
      </p:cxnSp>
      <p:pic>
        <p:nvPicPr>
          <p:cNvPr id="10" name="LOGO 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864" y="9082954"/>
            <a:ext cx="1682496" cy="213446"/>
          </a:xfrm>
          <a:prstGeom prst="rect">
            <a:avLst/>
          </a:prstGeom>
        </p:spPr>
      </p:pic>
    </p:spTree>
    <p:extLst>
      <p:ext uri="{BB962C8B-B14F-4D97-AF65-F5344CB8AC3E}">
        <p14:creationId xmlns:p14="http://schemas.microsoft.com/office/powerpoint/2010/main" val="201037209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77863"/>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2E2F7-7B19-4CAB-87F4-40EF4077EF13}" type="slidenum">
              <a:rPr lang="en-US" smtClean="0"/>
              <a:pPr/>
              <a:t>1</a:t>
            </a:fld>
            <a:endParaRPr lang="en-US" dirty="0"/>
          </a:p>
        </p:txBody>
      </p:sp>
    </p:spTree>
    <p:extLst>
      <p:ext uri="{BB962C8B-B14F-4D97-AF65-F5344CB8AC3E}">
        <p14:creationId xmlns:p14="http://schemas.microsoft.com/office/powerpoint/2010/main" val="420243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212" t="33857" r="-2212" b="4888"/>
          <a:stretch/>
        </p:blipFill>
        <p:spPr>
          <a:xfrm>
            <a:off x="0" y="1485899"/>
            <a:ext cx="9372552" cy="3813213"/>
          </a:xfrm>
          <a:prstGeom prst="rect">
            <a:avLst/>
          </a:prstGeom>
        </p:spPr>
      </p:pic>
      <p:sp>
        <p:nvSpPr>
          <p:cNvPr id="2" name="Title 1"/>
          <p:cNvSpPr>
            <a:spLocks noGrp="1"/>
          </p:cNvSpPr>
          <p:nvPr>
            <p:ph type="ctrTitle"/>
          </p:nvPr>
        </p:nvSpPr>
        <p:spPr>
          <a:xfrm>
            <a:off x="358048" y="198305"/>
            <a:ext cx="8243027" cy="705079"/>
          </a:xfrm>
        </p:spPr>
        <p:txBody>
          <a:bodyPr anchor="b">
            <a:noAutofit/>
          </a:bodyPr>
          <a:lstStyle>
            <a:lvl1pPr algn="l">
              <a:defRPr sz="1800"/>
            </a:lvl1pPr>
          </a:lstStyle>
          <a:p>
            <a:r>
              <a:rPr lang="en-US" smtClean="0"/>
              <a:t>Click to edit Master title style</a:t>
            </a:r>
            <a:endParaRPr/>
          </a:p>
        </p:txBody>
      </p:sp>
      <p:sp>
        <p:nvSpPr>
          <p:cNvPr id="3" name="Subtitle 2"/>
          <p:cNvSpPr>
            <a:spLocks noGrp="1"/>
          </p:cNvSpPr>
          <p:nvPr>
            <p:ph type="subTitle" idx="1"/>
          </p:nvPr>
        </p:nvSpPr>
        <p:spPr>
          <a:xfrm>
            <a:off x="358048" y="988490"/>
            <a:ext cx="8243027" cy="412305"/>
          </a:xfrm>
        </p:spPr>
        <p:txBody>
          <a:bodyPr>
            <a:noAutofit/>
          </a:bodyPr>
          <a:lstStyle>
            <a:lvl1pPr marL="0" indent="0" algn="l">
              <a:spcBef>
                <a:spcPts val="0"/>
              </a:spcBef>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a:p>
        </p:txBody>
      </p:sp>
      <p:pic>
        <p:nvPicPr>
          <p:cNvPr id="112" name="LOGO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1386" y="5649331"/>
            <a:ext cx="2651006" cy="395296"/>
          </a:xfrm>
          <a:prstGeom prst="rect">
            <a:avLst/>
          </a:prstGeom>
        </p:spPr>
      </p:pic>
    </p:spTree>
    <p:extLst>
      <p:ext uri="{BB962C8B-B14F-4D97-AF65-F5344CB8AC3E}">
        <p14:creationId xmlns:p14="http://schemas.microsoft.com/office/powerpoint/2010/main" val="28698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Your 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808133" y="0"/>
            <a:ext cx="5335867" cy="6858000"/>
          </a:xfrm>
          <a:custGeom>
            <a:avLst/>
            <a:gdLst>
              <a:gd name="connsiteX0" fmla="*/ 91806 w 5335867"/>
              <a:gd name="connsiteY0" fmla="*/ 0 h 6858000"/>
              <a:gd name="connsiteX1" fmla="*/ 5335867 w 5335867"/>
              <a:gd name="connsiteY1" fmla="*/ 0 h 6858000"/>
              <a:gd name="connsiteX2" fmla="*/ 5335867 w 5335867"/>
              <a:gd name="connsiteY2" fmla="*/ 6858000 h 6858000"/>
              <a:gd name="connsiteX3" fmla="*/ 1702576 w 5335867"/>
              <a:gd name="connsiteY3" fmla="*/ 6858000 h 6858000"/>
              <a:gd name="connsiteX4" fmla="*/ 0 w 5335867"/>
              <a:gd name="connsiteY4" fmla="*/ 1362292 h 6858000"/>
              <a:gd name="connsiteX5" fmla="*/ 91806 w 533586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5867" h="6858000">
                <a:moveTo>
                  <a:pt x="91806" y="0"/>
                </a:moveTo>
                <a:lnTo>
                  <a:pt x="5335867" y="0"/>
                </a:lnTo>
                <a:lnTo>
                  <a:pt x="5335867" y="6858000"/>
                </a:lnTo>
                <a:lnTo>
                  <a:pt x="1702576" y="6858000"/>
                </a:lnTo>
                <a:cubicBezTo>
                  <a:pt x="642639" y="5402632"/>
                  <a:pt x="0" y="3473423"/>
                  <a:pt x="0" y="1362292"/>
                </a:cubicBezTo>
                <a:cubicBezTo>
                  <a:pt x="0" y="896913"/>
                  <a:pt x="29211" y="444226"/>
                  <a:pt x="91806" y="0"/>
                </a:cubicBezTo>
                <a:close/>
              </a:path>
            </a:pathLst>
          </a:custGeom>
          <a:solidFill>
            <a:schemeClr val="bg1">
              <a:lumMod val="75000"/>
            </a:schemeClr>
          </a:solidFill>
        </p:spPr>
        <p:txBody>
          <a:bodyPr wrap="square" tIns="2560320">
            <a:noAutofit/>
          </a:bodyPr>
          <a:lstStyle>
            <a:lvl1pPr marL="0" indent="0" algn="ctr">
              <a:buNone/>
              <a:defRPr/>
            </a:lvl1pPr>
          </a:lstStyle>
          <a:p>
            <a:r>
              <a:rPr lang="en-US" dirty="0" smtClean="0"/>
              <a:t>Click icon to add picture</a:t>
            </a:r>
            <a:endParaRPr dirty="0"/>
          </a:p>
        </p:txBody>
      </p:sp>
      <p:sp>
        <p:nvSpPr>
          <p:cNvPr id="2" name="Title 1"/>
          <p:cNvSpPr>
            <a:spLocks noGrp="1"/>
          </p:cNvSpPr>
          <p:nvPr>
            <p:ph type="title" hasCustomPrompt="1"/>
          </p:nvPr>
        </p:nvSpPr>
        <p:spPr>
          <a:xfrm>
            <a:off x="542925" y="1204119"/>
            <a:ext cx="3265208" cy="768350"/>
          </a:xfrm>
        </p:spPr>
        <p:txBody>
          <a:bodyPr anchor="b">
            <a:noAutofit/>
          </a:bodyPr>
          <a:lstStyle>
            <a:lvl1pPr algn="l">
              <a:defRPr sz="1600" baseline="0"/>
            </a:lvl1pPr>
          </a:lstStyle>
          <a:p>
            <a:r>
              <a:rPr/>
              <a:t>Add Section title Here</a:t>
            </a:r>
          </a:p>
        </p:txBody>
      </p:sp>
      <p:sp>
        <p:nvSpPr>
          <p:cNvPr id="3" name="Text Placeholder 2"/>
          <p:cNvSpPr>
            <a:spLocks noGrp="1"/>
          </p:cNvSpPr>
          <p:nvPr>
            <p:ph type="body" idx="1"/>
          </p:nvPr>
        </p:nvSpPr>
        <p:spPr>
          <a:xfrm>
            <a:off x="542925" y="2098852"/>
            <a:ext cx="3265208" cy="1500188"/>
          </a:xfrm>
        </p:spPr>
        <p:txBody>
          <a:bodyPr>
            <a:noAutofit/>
          </a:bodyPr>
          <a:lstStyle>
            <a:lvl1pPr marL="0" indent="0">
              <a:spcBef>
                <a:spcPts val="0"/>
              </a:spcBef>
              <a:buNone/>
              <a:defRPr sz="1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27" y="5244639"/>
            <a:ext cx="3277100" cy="488654"/>
          </a:xfrm>
          <a:prstGeom prst="rect">
            <a:avLst/>
          </a:prstGeom>
        </p:spPr>
      </p:pic>
    </p:spTree>
    <p:extLst>
      <p:ext uri="{BB962C8B-B14F-4D97-AF65-F5344CB8AC3E}">
        <p14:creationId xmlns:p14="http://schemas.microsoft.com/office/powerpoint/2010/main" val="55892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No Logo">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0" y="0"/>
            <a:ext cx="5334000" cy="6858000"/>
          </a:xfrm>
          <a:prstGeom prst="rect">
            <a:avLst/>
          </a:prstGeom>
        </p:spPr>
      </p:pic>
      <p:sp>
        <p:nvSpPr>
          <p:cNvPr id="2" name="Title 1"/>
          <p:cNvSpPr>
            <a:spLocks noGrp="1"/>
          </p:cNvSpPr>
          <p:nvPr>
            <p:ph type="title" hasCustomPrompt="1"/>
          </p:nvPr>
        </p:nvSpPr>
        <p:spPr>
          <a:xfrm>
            <a:off x="542925" y="2403526"/>
            <a:ext cx="3267075" cy="768350"/>
          </a:xfrm>
        </p:spPr>
        <p:txBody>
          <a:bodyPr anchor="b">
            <a:noAutofit/>
          </a:bodyPr>
          <a:lstStyle>
            <a:lvl1pPr algn="l">
              <a:defRPr sz="1600" baseline="0"/>
            </a:lvl1pPr>
          </a:lstStyle>
          <a:p>
            <a:r>
              <a:rPr/>
              <a:t>Add Section title Here</a:t>
            </a:r>
          </a:p>
        </p:txBody>
      </p:sp>
      <p:sp>
        <p:nvSpPr>
          <p:cNvPr id="3" name="Text Placeholder 2"/>
          <p:cNvSpPr>
            <a:spLocks noGrp="1"/>
          </p:cNvSpPr>
          <p:nvPr>
            <p:ph type="body" idx="1"/>
          </p:nvPr>
        </p:nvSpPr>
        <p:spPr>
          <a:xfrm>
            <a:off x="542925" y="3298260"/>
            <a:ext cx="3267075" cy="1500187"/>
          </a:xfrm>
        </p:spPr>
        <p:txBody>
          <a:bodyPr>
            <a:noAutofit/>
          </a:bodyPr>
          <a:lstStyle>
            <a:lvl1pPr marL="0" indent="0">
              <a:spcBef>
                <a:spcPts val="0"/>
              </a:spcBef>
              <a:buNone/>
              <a:defRPr sz="1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9169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No Logo Your 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808133" y="0"/>
            <a:ext cx="5335867" cy="6858000"/>
          </a:xfrm>
          <a:custGeom>
            <a:avLst/>
            <a:gdLst>
              <a:gd name="connsiteX0" fmla="*/ 91806 w 5335867"/>
              <a:gd name="connsiteY0" fmla="*/ 0 h 6858000"/>
              <a:gd name="connsiteX1" fmla="*/ 5335867 w 5335867"/>
              <a:gd name="connsiteY1" fmla="*/ 0 h 6858000"/>
              <a:gd name="connsiteX2" fmla="*/ 5335867 w 5335867"/>
              <a:gd name="connsiteY2" fmla="*/ 6858000 h 6858000"/>
              <a:gd name="connsiteX3" fmla="*/ 1702576 w 5335867"/>
              <a:gd name="connsiteY3" fmla="*/ 6858000 h 6858000"/>
              <a:gd name="connsiteX4" fmla="*/ 0 w 5335867"/>
              <a:gd name="connsiteY4" fmla="*/ 1362292 h 6858000"/>
              <a:gd name="connsiteX5" fmla="*/ 91806 w 533586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5867" h="6858000">
                <a:moveTo>
                  <a:pt x="91806" y="0"/>
                </a:moveTo>
                <a:lnTo>
                  <a:pt x="5335867" y="0"/>
                </a:lnTo>
                <a:lnTo>
                  <a:pt x="5335867" y="6858000"/>
                </a:lnTo>
                <a:lnTo>
                  <a:pt x="1702576" y="6858000"/>
                </a:lnTo>
                <a:cubicBezTo>
                  <a:pt x="642639" y="5402632"/>
                  <a:pt x="0" y="3473423"/>
                  <a:pt x="0" y="1362292"/>
                </a:cubicBezTo>
                <a:cubicBezTo>
                  <a:pt x="0" y="896913"/>
                  <a:pt x="29211" y="444226"/>
                  <a:pt x="91806" y="0"/>
                </a:cubicBezTo>
                <a:close/>
              </a:path>
            </a:pathLst>
          </a:custGeom>
          <a:solidFill>
            <a:schemeClr val="bg1">
              <a:lumMod val="75000"/>
            </a:schemeClr>
          </a:solidFill>
        </p:spPr>
        <p:txBody>
          <a:bodyPr wrap="square" tIns="2560320">
            <a:noAutofit/>
          </a:bodyPr>
          <a:lstStyle>
            <a:lvl1pPr marL="0" indent="0" algn="ctr">
              <a:buNone/>
              <a:defRPr/>
            </a:lvl1pPr>
          </a:lstStyle>
          <a:p>
            <a:r>
              <a:rPr lang="en-US" dirty="0" smtClean="0"/>
              <a:t>Click icon to add picture</a:t>
            </a:r>
            <a:endParaRPr dirty="0"/>
          </a:p>
        </p:txBody>
      </p:sp>
      <p:sp>
        <p:nvSpPr>
          <p:cNvPr id="2" name="Title 1"/>
          <p:cNvSpPr>
            <a:spLocks noGrp="1"/>
          </p:cNvSpPr>
          <p:nvPr>
            <p:ph type="title" hasCustomPrompt="1"/>
          </p:nvPr>
        </p:nvSpPr>
        <p:spPr>
          <a:xfrm>
            <a:off x="542925" y="2403526"/>
            <a:ext cx="3265208" cy="768350"/>
          </a:xfrm>
        </p:spPr>
        <p:txBody>
          <a:bodyPr anchor="b">
            <a:noAutofit/>
          </a:bodyPr>
          <a:lstStyle>
            <a:lvl1pPr algn="l">
              <a:defRPr sz="1600" baseline="0"/>
            </a:lvl1pPr>
          </a:lstStyle>
          <a:p>
            <a:r>
              <a:rPr/>
              <a:t>Add Section title Here</a:t>
            </a:r>
          </a:p>
        </p:txBody>
      </p:sp>
      <p:sp>
        <p:nvSpPr>
          <p:cNvPr id="3" name="Text Placeholder 2"/>
          <p:cNvSpPr>
            <a:spLocks noGrp="1"/>
          </p:cNvSpPr>
          <p:nvPr>
            <p:ph type="body" idx="1"/>
          </p:nvPr>
        </p:nvSpPr>
        <p:spPr>
          <a:xfrm>
            <a:off x="542925" y="3298259"/>
            <a:ext cx="3265208" cy="1500188"/>
          </a:xfrm>
        </p:spPr>
        <p:txBody>
          <a:bodyPr>
            <a:noAutofit/>
          </a:bodyPr>
          <a:lstStyle>
            <a:lvl1pPr marL="0" indent="0">
              <a:spcBef>
                <a:spcPts val="0"/>
              </a:spcBef>
              <a:buNone/>
              <a:defRPr sz="1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6988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Last Slide">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5129"/>
            <a:ext cx="9144000" cy="5308650"/>
          </a:xfrm>
          <a:prstGeom prst="rect">
            <a:avLst/>
          </a:prstGeom>
        </p:spPr>
      </p:pic>
      <p:sp>
        <p:nvSpPr>
          <p:cNvPr id="2" name="Title 1"/>
          <p:cNvSpPr>
            <a:spLocks noGrp="1"/>
          </p:cNvSpPr>
          <p:nvPr>
            <p:ph type="ctrTitle" hasCustomPrompt="1"/>
          </p:nvPr>
        </p:nvSpPr>
        <p:spPr>
          <a:xfrm>
            <a:off x="6885543" y="5567157"/>
            <a:ext cx="2057400" cy="705079"/>
          </a:xfrm>
        </p:spPr>
        <p:txBody>
          <a:bodyPr anchor="ctr">
            <a:noAutofit/>
          </a:bodyPr>
          <a:lstStyle>
            <a:lvl1pPr algn="l">
              <a:defRPr sz="1200"/>
            </a:lvl1pPr>
          </a:lstStyle>
          <a:p>
            <a:r>
              <a:rPr/>
              <a:t>Thank you or other text </a:t>
            </a:r>
          </a:p>
        </p:txBody>
      </p:sp>
      <p:cxnSp>
        <p:nvCxnSpPr>
          <p:cNvPr id="15" name="Straight Connector 14"/>
          <p:cNvCxnSpPr/>
          <p:nvPr/>
        </p:nvCxnSpPr>
        <p:spPr>
          <a:xfrm>
            <a:off x="6588264" y="5640803"/>
            <a:ext cx="0" cy="566928"/>
          </a:xfrm>
          <a:prstGeom prst="line">
            <a:avLst/>
          </a:prstGeom>
          <a:ln w="20320">
            <a:solidFill>
              <a:srgbClr val="FAA61A"/>
            </a:solidFill>
          </a:ln>
        </p:spPr>
        <p:style>
          <a:lnRef idx="1">
            <a:schemeClr val="accent1"/>
          </a:lnRef>
          <a:fillRef idx="0">
            <a:schemeClr val="accent1"/>
          </a:fillRef>
          <a:effectRef idx="0">
            <a:schemeClr val="accent1"/>
          </a:effectRef>
          <a:fontRef idx="minor">
            <a:schemeClr val="tx1"/>
          </a:fontRef>
        </p:style>
      </p:cxnSp>
      <p:pic>
        <p:nvPicPr>
          <p:cNvPr id="6" name="LOGO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184" y="5759980"/>
            <a:ext cx="2142226" cy="319431"/>
          </a:xfrm>
          <a:prstGeom prst="rect">
            <a:avLst/>
          </a:prstGeom>
        </p:spPr>
      </p:pic>
    </p:spTree>
    <p:extLst>
      <p:ext uri="{BB962C8B-B14F-4D97-AF65-F5344CB8AC3E}">
        <p14:creationId xmlns:p14="http://schemas.microsoft.com/office/powerpoint/2010/main" val="344049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ast Slide Your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5543" y="5567157"/>
            <a:ext cx="2057400" cy="705079"/>
          </a:xfrm>
        </p:spPr>
        <p:txBody>
          <a:bodyPr anchor="ctr">
            <a:noAutofit/>
          </a:bodyPr>
          <a:lstStyle>
            <a:lvl1pPr algn="l">
              <a:defRPr sz="1200"/>
            </a:lvl1pPr>
          </a:lstStyle>
          <a:p>
            <a:r>
              <a:rPr/>
              <a:t>Thank you or other text </a:t>
            </a:r>
          </a:p>
        </p:txBody>
      </p:sp>
      <p:cxnSp>
        <p:nvCxnSpPr>
          <p:cNvPr id="15" name="Straight Connector 14"/>
          <p:cNvCxnSpPr/>
          <p:nvPr/>
        </p:nvCxnSpPr>
        <p:spPr>
          <a:xfrm>
            <a:off x="6588264" y="5640803"/>
            <a:ext cx="0" cy="566928"/>
          </a:xfrm>
          <a:prstGeom prst="line">
            <a:avLst/>
          </a:prstGeom>
          <a:ln w="20320">
            <a:solidFill>
              <a:srgbClr val="FAA61A"/>
            </a:solidFill>
          </a:ln>
        </p:spPr>
        <p:style>
          <a:lnRef idx="1">
            <a:schemeClr val="accent1"/>
          </a:lnRef>
          <a:fillRef idx="0">
            <a:schemeClr val="accent1"/>
          </a:fillRef>
          <a:effectRef idx="0">
            <a:schemeClr val="accent1"/>
          </a:effectRef>
          <a:fontRef idx="minor">
            <a:schemeClr val="tx1"/>
          </a:fontRef>
        </p:style>
      </p:cxnSp>
      <p:sp>
        <p:nvSpPr>
          <p:cNvPr id="6" name="Picture Placeholder 4"/>
          <p:cNvSpPr>
            <a:spLocks noGrp="1"/>
          </p:cNvSpPr>
          <p:nvPr>
            <p:ph type="pic" sz="quarter" idx="10"/>
          </p:nvPr>
        </p:nvSpPr>
        <p:spPr>
          <a:xfrm>
            <a:off x="1143" y="1"/>
            <a:ext cx="9141714" cy="5299112"/>
          </a:xfrm>
          <a:solidFill>
            <a:schemeClr val="bg1">
              <a:lumMod val="75000"/>
            </a:schemeClr>
          </a:solidFill>
        </p:spPr>
        <p:txBody>
          <a:bodyPr tIns="1188720"/>
          <a:lstStyle>
            <a:lvl1pPr marL="0" indent="0" algn="ctr">
              <a:buNone/>
              <a:defRPr/>
            </a:lvl1pPr>
          </a:lstStyle>
          <a:p>
            <a:r>
              <a:rPr lang="en-US" dirty="0" smtClean="0"/>
              <a:t>Click icon to add picture</a:t>
            </a:r>
            <a:endParaRPr dirty="0"/>
          </a:p>
        </p:txBody>
      </p:sp>
      <p:pic>
        <p:nvPicPr>
          <p:cNvPr id="7" name="LOGO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184" y="5759980"/>
            <a:ext cx="2142226" cy="319431"/>
          </a:xfrm>
          <a:prstGeom prst="rect">
            <a:avLst/>
          </a:prstGeom>
        </p:spPr>
      </p:pic>
    </p:spTree>
    <p:extLst>
      <p:ext uri="{BB962C8B-B14F-4D97-AF65-F5344CB8AC3E}">
        <p14:creationId xmlns:p14="http://schemas.microsoft.com/office/powerpoint/2010/main" val="78639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ocument Layouts">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542925" y="757238"/>
            <a:ext cx="8058150" cy="5343524"/>
          </a:xfrm>
          <a:prstGeom prst="rect">
            <a:avLst/>
          </a:prstGeom>
          <a:noFill/>
        </p:spPr>
        <p:txBody>
          <a:bodyPr wrap="square" rtlCol="0" anchor="ctr">
            <a:noAutofit/>
          </a:bodyPr>
          <a:lstStyle/>
          <a:p>
            <a:pPr algn="ctr"/>
            <a:r>
              <a:rPr sz="8625" b="1" baseline="0" dirty="0"/>
              <a:t>DOCUMENT LAYOUTS </a:t>
            </a:r>
            <a:br>
              <a:rPr sz="8625" b="1" baseline="0" dirty="0"/>
            </a:br>
            <a:r>
              <a:rPr sz="8625" b="1" baseline="0" dirty="0"/>
              <a:t>START HERE</a:t>
            </a:r>
            <a:endParaRPr sz="8625" b="1" dirty="0"/>
          </a:p>
        </p:txBody>
      </p:sp>
    </p:spTree>
    <p:extLst>
      <p:ext uri="{BB962C8B-B14F-4D97-AF65-F5344CB8AC3E}">
        <p14:creationId xmlns:p14="http://schemas.microsoft.com/office/powerpoint/2010/main" val="1034109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cs: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marL="137160" indent="-137160">
              <a:spcBef>
                <a:spcPts val="1000"/>
              </a:spcBef>
              <a:defRPr sz="1600"/>
            </a:lvl1pPr>
            <a:lvl2pPr marL="342900" indent="-137160">
              <a:defRPr sz="1200"/>
            </a:lvl2pPr>
            <a:lvl3pPr marL="548640" indent="-137160">
              <a:defRPr sz="1200"/>
            </a:lvl3pPr>
            <a:lvl4pPr marL="754380" indent="-137160">
              <a:defRPr sz="1200"/>
            </a:lvl4pPr>
            <a:lvl5pPr marL="960120" indent="-137160">
              <a:defRPr sz="1200"/>
            </a:lvl5pPr>
            <a:lvl6pPr marL="1165860" indent="-137160">
              <a:defRPr sz="1200"/>
            </a:lvl6pPr>
            <a:lvl7pPr marL="1371600" indent="-137160">
              <a:defRPr sz="1200"/>
            </a:lvl7pPr>
            <a:lvl8pPr marL="1577340" indent="-137160">
              <a:defRPr sz="1200"/>
            </a:lvl8pPr>
            <a:lvl9pPr marL="1783080" indent="-137160">
              <a:defRPr sz="1200"/>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10"/>
          </p:nvPr>
        </p:nvSpPr>
        <p:spPr/>
        <p:txBody>
          <a:bodyPr/>
          <a:lstStyle/>
          <a:p>
            <a:fld id="{C9676B60-ED84-4CE0-BEF1-8E9E7DCF87E3}" type="datetime1">
              <a:rPr lang="en-US"/>
              <a:t>7/15/2022</a:t>
            </a:fld>
            <a:endParaRPr dirty="0"/>
          </a:p>
        </p:txBody>
      </p:sp>
      <p:sp>
        <p:nvSpPr>
          <p:cNvPr id="5" name="Footer Placeholder 4"/>
          <p:cNvSpPr>
            <a:spLocks noGrp="1"/>
          </p:cNvSpPr>
          <p:nvPr>
            <p:ph type="ftr" sz="quarter" idx="11"/>
          </p:nvPr>
        </p:nvSpPr>
        <p:spPr/>
        <p:txBody>
          <a:bodyPr/>
          <a:lstStyle/>
          <a:p>
            <a:endParaRPr dirty="0"/>
          </a:p>
        </p:txBody>
      </p:sp>
      <p:sp>
        <p:nvSpPr>
          <p:cNvPr id="7" name="Title 6"/>
          <p:cNvSpPr>
            <a:spLocks noGrp="1"/>
          </p:cNvSpPr>
          <p:nvPr>
            <p:ph type="title"/>
          </p:nvPr>
        </p:nvSpPr>
        <p:spPr/>
        <p:txBody>
          <a:bodyPr/>
          <a:lstStyle/>
          <a:p>
            <a:r>
              <a:rPr lang="en-US" smtClean="0"/>
              <a:t>Click to edit Master title style</a:t>
            </a:r>
            <a:endParaRPr/>
          </a:p>
        </p:txBody>
      </p:sp>
      <p:sp>
        <p:nvSpPr>
          <p:cNvPr id="8"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257442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cs: No Bullets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marL="0" indent="0">
              <a:spcBef>
                <a:spcPts val="1000"/>
              </a:spcBef>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8" name="Date Placeholder 7"/>
          <p:cNvSpPr>
            <a:spLocks noGrp="1"/>
          </p:cNvSpPr>
          <p:nvPr>
            <p:ph type="dt" sz="half" idx="14"/>
          </p:nvPr>
        </p:nvSpPr>
        <p:spPr/>
        <p:txBody>
          <a:bodyPr/>
          <a:lstStyle/>
          <a:p>
            <a:fld id="{928E9133-0FCC-4377-A92F-545EF447D0C8}" type="datetime1">
              <a:rPr lang="en-US"/>
              <a:pPr/>
              <a:t>7/15/2022</a:t>
            </a:fld>
            <a:endParaRPr dirty="0"/>
          </a:p>
        </p:txBody>
      </p:sp>
      <p:sp>
        <p:nvSpPr>
          <p:cNvPr id="9" name="Footer Placeholder 8"/>
          <p:cNvSpPr>
            <a:spLocks noGrp="1"/>
          </p:cNvSpPr>
          <p:nvPr>
            <p:ph type="ftr" sz="quarter" idx="15"/>
          </p:nvPr>
        </p:nvSpPr>
        <p:spPr/>
        <p:txBody>
          <a:bodyPr/>
          <a:lstStyle/>
          <a:p>
            <a:endParaRPr dirty="0"/>
          </a:p>
        </p:txBody>
      </p:sp>
      <p:sp>
        <p:nvSpPr>
          <p:cNvPr id="11" name="Title 10"/>
          <p:cNvSpPr>
            <a:spLocks noGrp="1"/>
          </p:cNvSpPr>
          <p:nvPr>
            <p:ph type="title"/>
          </p:nvPr>
        </p:nvSpPr>
        <p:spPr/>
        <p:txBody>
          <a:bodyPr/>
          <a:lstStyle/>
          <a:p>
            <a:r>
              <a:rPr lang="en-US" smtClean="0"/>
              <a:t>Click to edit Master title style</a:t>
            </a:r>
            <a:endParaRPr/>
          </a:p>
        </p:txBody>
      </p:sp>
      <p:sp>
        <p:nvSpPr>
          <p:cNvPr id="7"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85503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ocs: 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CA6099-FBB0-4486-9221-B58C2C99D4A3}" type="datetime1">
              <a:rPr lang="en-US"/>
              <a:t>7/15/2022</a:t>
            </a:fld>
            <a:endParaRPr dirty="0"/>
          </a:p>
        </p:txBody>
      </p:sp>
      <p:sp>
        <p:nvSpPr>
          <p:cNvPr id="4" name="Footer Placeholder 3"/>
          <p:cNvSpPr>
            <a:spLocks noGrp="1"/>
          </p:cNvSpPr>
          <p:nvPr>
            <p:ph type="ftr" sz="quarter" idx="11"/>
          </p:nvPr>
        </p:nvSpPr>
        <p:spPr/>
        <p:txBody>
          <a:bodyPr/>
          <a:lstStyle/>
          <a:p>
            <a:endParaRPr dirty="0"/>
          </a:p>
        </p:txBody>
      </p:sp>
      <p:sp>
        <p:nvSpPr>
          <p:cNvPr id="7" name="Title 6"/>
          <p:cNvSpPr>
            <a:spLocks noGrp="1"/>
          </p:cNvSpPr>
          <p:nvPr>
            <p:ph type="title"/>
          </p:nvPr>
        </p:nvSpPr>
        <p:spPr/>
        <p:txBody>
          <a:bodyPr/>
          <a:lstStyle/>
          <a:p>
            <a:r>
              <a:rPr lang="en-US" smtClean="0"/>
              <a:t>Click to edit Master title style</a:t>
            </a:r>
            <a:endParaRPr/>
          </a:p>
        </p:txBody>
      </p:sp>
      <p:sp>
        <p:nvSpPr>
          <p:cNvPr id="6"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362570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ocs: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D6358-C22D-427E-9C9B-D1F7655A826F}" type="datetime1">
              <a:rPr lang="en-US"/>
              <a:t>7/15/2022</a:t>
            </a:fld>
            <a:endParaRPr dirty="0"/>
          </a:p>
        </p:txBody>
      </p:sp>
      <p:sp>
        <p:nvSpPr>
          <p:cNvPr id="3" name="Footer Placeholder 2"/>
          <p:cNvSpPr>
            <a:spLocks noGrp="1"/>
          </p:cNvSpPr>
          <p:nvPr>
            <p:ph type="ftr" sz="quarter" idx="11"/>
          </p:nvPr>
        </p:nvSpPr>
        <p:spPr/>
        <p:txBody>
          <a:bodyPr/>
          <a:lstStyle/>
          <a:p>
            <a:endParaRPr dirty="0"/>
          </a:p>
        </p:txBody>
      </p:sp>
      <p:cxnSp>
        <p:nvCxnSpPr>
          <p:cNvPr id="6" name="Straight Connector 5"/>
          <p:cNvCxnSpPr/>
          <p:nvPr/>
        </p:nvCxnSpPr>
        <p:spPr>
          <a:xfrm>
            <a:off x="8443177" y="6276815"/>
            <a:ext cx="0" cy="210312"/>
          </a:xfrm>
          <a:prstGeom prst="line">
            <a:avLst/>
          </a:prstGeom>
          <a:ln w="15875">
            <a:solidFill>
              <a:srgbClr val="00C2F3"/>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pic>
        <p:nvPicPr>
          <p:cNvPr id="8" name="LOGO 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2997" y="6322377"/>
            <a:ext cx="1226462" cy="182880"/>
          </a:xfrm>
          <a:prstGeom prst="rect">
            <a:avLst/>
          </a:prstGeom>
        </p:spPr>
      </p:pic>
    </p:spTree>
    <p:extLst>
      <p:ext uri="{BB962C8B-B14F-4D97-AF65-F5344CB8AC3E}">
        <p14:creationId xmlns:p14="http://schemas.microsoft.com/office/powerpoint/2010/main" val="428138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Your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58048" y="198305"/>
            <a:ext cx="8243027" cy="705079"/>
          </a:xfrm>
        </p:spPr>
        <p:txBody>
          <a:bodyPr anchor="b">
            <a:noAutofit/>
          </a:bodyPr>
          <a:lstStyle>
            <a:lvl1pPr algn="l">
              <a:defRPr sz="1800"/>
            </a:lvl1pPr>
          </a:lstStyle>
          <a:p>
            <a:r>
              <a:rPr lang="en-US" smtClean="0"/>
              <a:t>Click to edit Master title style</a:t>
            </a:r>
            <a:endParaRPr/>
          </a:p>
        </p:txBody>
      </p:sp>
      <p:sp>
        <p:nvSpPr>
          <p:cNvPr id="3" name="Subtitle 2"/>
          <p:cNvSpPr>
            <a:spLocks noGrp="1"/>
          </p:cNvSpPr>
          <p:nvPr>
            <p:ph type="subTitle" idx="1"/>
          </p:nvPr>
        </p:nvSpPr>
        <p:spPr>
          <a:xfrm>
            <a:off x="358048" y="988490"/>
            <a:ext cx="8243027" cy="412305"/>
          </a:xfrm>
        </p:spPr>
        <p:txBody>
          <a:bodyPr>
            <a:noAutofit/>
          </a:bodyPr>
          <a:lstStyle>
            <a:lvl1pPr marL="0" indent="0" algn="l">
              <a:spcBef>
                <a:spcPts val="0"/>
              </a:spcBef>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a:p>
        </p:txBody>
      </p:sp>
      <p:sp>
        <p:nvSpPr>
          <p:cNvPr id="5" name="Picture Placeholder 4"/>
          <p:cNvSpPr>
            <a:spLocks noGrp="1"/>
          </p:cNvSpPr>
          <p:nvPr>
            <p:ph type="pic" sz="quarter" idx="10"/>
          </p:nvPr>
        </p:nvSpPr>
        <p:spPr>
          <a:xfrm>
            <a:off x="1143" y="1485901"/>
            <a:ext cx="9141714" cy="3813213"/>
          </a:xfrm>
          <a:solidFill>
            <a:schemeClr val="bg1">
              <a:lumMod val="75000"/>
            </a:schemeClr>
          </a:solidFill>
        </p:spPr>
        <p:txBody>
          <a:bodyPr tIns="1188720"/>
          <a:lstStyle>
            <a:lvl1pPr marL="0" indent="0" algn="ctr">
              <a:buNone/>
              <a:defRPr/>
            </a:lvl1pPr>
          </a:lstStyle>
          <a:p>
            <a:r>
              <a:rPr lang="en-US" dirty="0" smtClean="0"/>
              <a:t>Click icon to add picture</a:t>
            </a:r>
            <a:endParaRPr dirty="0"/>
          </a:p>
        </p:txBody>
      </p:sp>
      <p:pic>
        <p:nvPicPr>
          <p:cNvPr id="6" name="LOGO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1386" y="5649331"/>
            <a:ext cx="2651006" cy="39529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593" y="5476875"/>
            <a:ext cx="1808385" cy="719330"/>
          </a:xfrm>
          <a:prstGeom prst="rect">
            <a:avLst/>
          </a:prstGeom>
        </p:spPr>
      </p:pic>
    </p:spTree>
    <p:extLst>
      <p:ext uri="{BB962C8B-B14F-4D97-AF65-F5344CB8AC3E}">
        <p14:creationId xmlns:p14="http://schemas.microsoft.com/office/powerpoint/2010/main" val="197971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ocs: 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2925" y="1676401"/>
            <a:ext cx="3971925" cy="4000500"/>
          </a:xfrm>
        </p:spPr>
        <p:txBody>
          <a:bodyPr>
            <a:normAutofit/>
          </a:bodyPr>
          <a:lstStyle>
            <a:lvl1pPr marL="0" indent="0">
              <a:spcBef>
                <a:spcPts val="1000"/>
              </a:spcBef>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4" name="Content Placeholder 3"/>
          <p:cNvSpPr>
            <a:spLocks noGrp="1"/>
          </p:cNvSpPr>
          <p:nvPr>
            <p:ph sz="half" idx="2" hasCustomPrompt="1"/>
          </p:nvPr>
        </p:nvSpPr>
        <p:spPr>
          <a:xfrm>
            <a:off x="4629150" y="1676401"/>
            <a:ext cx="3971925" cy="4000500"/>
          </a:xfrm>
        </p:spPr>
        <p:txBody>
          <a:bodyPr>
            <a:normAutofit/>
          </a:bodyPr>
          <a:lstStyle>
            <a:lvl1pPr marL="0" indent="0">
              <a:spcBef>
                <a:spcPts val="1000"/>
              </a:spcBef>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5" name="Date Placeholder 4"/>
          <p:cNvSpPr>
            <a:spLocks noGrp="1"/>
          </p:cNvSpPr>
          <p:nvPr>
            <p:ph type="dt" sz="half" idx="10"/>
          </p:nvPr>
        </p:nvSpPr>
        <p:spPr/>
        <p:txBody>
          <a:bodyPr/>
          <a:lstStyle/>
          <a:p>
            <a:fld id="{63C3B1BB-E7D8-4B06-AFBA-B11587E23C5D}" type="datetime1">
              <a:rPr lang="en-US"/>
              <a:t>7/15/2022</a:t>
            </a:fld>
            <a:endParaRPr dirty="0"/>
          </a:p>
        </p:txBody>
      </p:sp>
      <p:sp>
        <p:nvSpPr>
          <p:cNvPr id="6" name="Footer Placeholder 5"/>
          <p:cNvSpPr>
            <a:spLocks noGrp="1"/>
          </p:cNvSpPr>
          <p:nvPr>
            <p:ph type="ftr" sz="quarter" idx="11"/>
          </p:nvPr>
        </p:nvSpPr>
        <p:spPr/>
        <p:txBody>
          <a:bodyPr/>
          <a:lstStyle/>
          <a:p>
            <a:endParaRPr dirty="0"/>
          </a:p>
        </p:txBody>
      </p:sp>
      <p:sp>
        <p:nvSpPr>
          <p:cNvPr id="9" name="Title 8"/>
          <p:cNvSpPr>
            <a:spLocks noGrp="1"/>
          </p:cNvSpPr>
          <p:nvPr>
            <p:ph type="title"/>
          </p:nvPr>
        </p:nvSpPr>
        <p:spPr/>
        <p:txBody>
          <a:bodyPr/>
          <a:lstStyle/>
          <a:p>
            <a:r>
              <a:rPr lang="en-US" smtClean="0"/>
              <a:t>Click to edit Master title style</a:t>
            </a:r>
            <a:endParaRPr/>
          </a:p>
        </p:txBody>
      </p:sp>
      <p:sp>
        <p:nvSpPr>
          <p:cNvPr id="8"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172958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ocs: Two Content with Captio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2925" y="1676400"/>
            <a:ext cx="3971925" cy="3182112"/>
          </a:xfrm>
        </p:spPr>
        <p:txBody>
          <a:bodyPr>
            <a:normAutofit/>
          </a:bodyPr>
          <a:lstStyle>
            <a:lvl1pPr marL="0" indent="0">
              <a:spcBef>
                <a:spcPts val="1000"/>
              </a:spcBef>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4" name="Content Placeholder 3"/>
          <p:cNvSpPr>
            <a:spLocks noGrp="1"/>
          </p:cNvSpPr>
          <p:nvPr>
            <p:ph sz="half" idx="2" hasCustomPrompt="1"/>
          </p:nvPr>
        </p:nvSpPr>
        <p:spPr>
          <a:xfrm>
            <a:off x="4629150" y="1676400"/>
            <a:ext cx="3971925" cy="3182112"/>
          </a:xfrm>
        </p:spPr>
        <p:txBody>
          <a:bodyPr>
            <a:normAutofit/>
          </a:bodyPr>
          <a:lstStyle>
            <a:lvl1pPr marL="0" indent="0">
              <a:spcBef>
                <a:spcPts val="1000"/>
              </a:spcBef>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5" name="Date Placeholder 4"/>
          <p:cNvSpPr>
            <a:spLocks noGrp="1"/>
          </p:cNvSpPr>
          <p:nvPr>
            <p:ph type="dt" sz="half" idx="10"/>
          </p:nvPr>
        </p:nvSpPr>
        <p:spPr/>
        <p:txBody>
          <a:bodyPr/>
          <a:lstStyle/>
          <a:p>
            <a:fld id="{F9FCBA1D-99B1-44F2-83FE-92209D738E4B}" type="datetime1">
              <a:rPr lang="en-US"/>
              <a:t>7/15/2022</a:t>
            </a:fld>
            <a:endParaRPr dirty="0"/>
          </a:p>
        </p:txBody>
      </p:sp>
      <p:sp>
        <p:nvSpPr>
          <p:cNvPr id="6" name="Footer Placeholder 5"/>
          <p:cNvSpPr>
            <a:spLocks noGrp="1"/>
          </p:cNvSpPr>
          <p:nvPr>
            <p:ph type="ftr" sz="quarter" idx="11"/>
          </p:nvPr>
        </p:nvSpPr>
        <p:spPr/>
        <p:txBody>
          <a:bodyPr/>
          <a:lstStyle/>
          <a:p>
            <a:endParaRPr dirty="0"/>
          </a:p>
        </p:txBody>
      </p:sp>
      <p:sp>
        <p:nvSpPr>
          <p:cNvPr id="8" name="Text Placeholder 18"/>
          <p:cNvSpPr>
            <a:spLocks noGrp="1"/>
          </p:cNvSpPr>
          <p:nvPr>
            <p:ph type="body" sz="quarter" idx="14" hasCustomPrompt="1"/>
          </p:nvPr>
        </p:nvSpPr>
        <p:spPr>
          <a:xfrm>
            <a:off x="548162" y="4936377"/>
            <a:ext cx="3970782" cy="740524"/>
          </a:xfrm>
        </p:spPr>
        <p:txBody>
          <a:bodyPr>
            <a:noAutofit/>
          </a:bodyPr>
          <a:lstStyle>
            <a:lvl1pPr marL="0" indent="0">
              <a:spcBef>
                <a:spcPts val="0"/>
              </a:spcBef>
              <a:buFont typeface="Arial" panose="020B0604020202020204" pitchFamily="34" charset="0"/>
              <a:buChar char="​"/>
              <a:defRPr sz="1050" baseline="0"/>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vl6pPr marL="0" indent="0">
              <a:spcBef>
                <a:spcPts val="0"/>
              </a:spcBef>
              <a:buFont typeface="Arial" panose="020B0604020202020204" pitchFamily="34" charset="0"/>
              <a:buChar char="​"/>
              <a:defRPr sz="900"/>
            </a:lvl6pPr>
            <a:lvl7pPr marL="0" indent="0">
              <a:spcBef>
                <a:spcPts val="0"/>
              </a:spcBef>
              <a:buFont typeface="Arial" panose="020B0604020202020204" pitchFamily="34" charset="0"/>
              <a:buChar char="​"/>
              <a:defRPr sz="900"/>
            </a:lvl7pPr>
            <a:lvl8pPr marL="0" indent="0">
              <a:spcBef>
                <a:spcPts val="0"/>
              </a:spcBef>
              <a:buFont typeface="Arial" panose="020B0604020202020204" pitchFamily="34" charset="0"/>
              <a:buChar char="​"/>
              <a:defRPr sz="900"/>
            </a:lvl8pPr>
            <a:lvl9pPr marL="0" indent="0">
              <a:spcBef>
                <a:spcPts val="0"/>
              </a:spcBef>
              <a:buFont typeface="Arial" panose="020B0604020202020204" pitchFamily="34" charset="0"/>
              <a:buChar char="​"/>
              <a:defRPr sz="900"/>
            </a:lvl9pPr>
          </a:lstStyle>
          <a:p>
            <a:pPr lvl="0"/>
            <a:r>
              <a:rPr/>
              <a:t>Add caption or descriptive text here</a:t>
            </a:r>
          </a:p>
        </p:txBody>
      </p:sp>
      <p:sp>
        <p:nvSpPr>
          <p:cNvPr id="9" name="Text Placeholder 18"/>
          <p:cNvSpPr>
            <a:spLocks noGrp="1"/>
          </p:cNvSpPr>
          <p:nvPr>
            <p:ph type="body" sz="quarter" idx="15" hasCustomPrompt="1"/>
          </p:nvPr>
        </p:nvSpPr>
        <p:spPr>
          <a:xfrm>
            <a:off x="4629150" y="4936377"/>
            <a:ext cx="3970782" cy="740524"/>
          </a:xfrm>
        </p:spPr>
        <p:txBody>
          <a:bodyPr>
            <a:noAutofit/>
          </a:bodyPr>
          <a:lstStyle>
            <a:lvl1pPr marL="0" indent="0">
              <a:spcBef>
                <a:spcPts val="0"/>
              </a:spcBef>
              <a:buFont typeface="Arial" panose="020B0604020202020204" pitchFamily="34" charset="0"/>
              <a:buChar char="​"/>
              <a:defRPr sz="1050" baseline="0"/>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vl6pPr marL="0" indent="0">
              <a:spcBef>
                <a:spcPts val="0"/>
              </a:spcBef>
              <a:buFont typeface="Arial" panose="020B0604020202020204" pitchFamily="34" charset="0"/>
              <a:buChar char="​"/>
              <a:defRPr sz="900"/>
            </a:lvl6pPr>
            <a:lvl7pPr marL="0" indent="0">
              <a:spcBef>
                <a:spcPts val="0"/>
              </a:spcBef>
              <a:buFont typeface="Arial" panose="020B0604020202020204" pitchFamily="34" charset="0"/>
              <a:buChar char="​"/>
              <a:defRPr sz="900"/>
            </a:lvl7pPr>
            <a:lvl8pPr marL="0" indent="0">
              <a:spcBef>
                <a:spcPts val="0"/>
              </a:spcBef>
              <a:buFont typeface="Arial" panose="020B0604020202020204" pitchFamily="34" charset="0"/>
              <a:buChar char="​"/>
              <a:defRPr sz="900"/>
            </a:lvl8pPr>
            <a:lvl9pPr marL="0" indent="0">
              <a:spcBef>
                <a:spcPts val="0"/>
              </a:spcBef>
              <a:buFont typeface="Arial" panose="020B0604020202020204" pitchFamily="34" charset="0"/>
              <a:buChar char="​"/>
              <a:defRPr sz="900"/>
            </a:lvl9pPr>
          </a:lstStyle>
          <a:p>
            <a:pPr lvl="0"/>
            <a:r>
              <a:rPr/>
              <a:t>Add caption or descriptive text here</a:t>
            </a:r>
          </a:p>
        </p:txBody>
      </p:sp>
      <p:sp>
        <p:nvSpPr>
          <p:cNvPr id="11" name="Title 10"/>
          <p:cNvSpPr>
            <a:spLocks noGrp="1"/>
          </p:cNvSpPr>
          <p:nvPr>
            <p:ph type="title"/>
          </p:nvPr>
        </p:nvSpPr>
        <p:spPr/>
        <p:txBody>
          <a:bodyPr/>
          <a:lstStyle/>
          <a:p>
            <a:r>
              <a:rPr lang="en-US" smtClean="0"/>
              <a:t>Click to edit Master title style</a:t>
            </a:r>
            <a:endParaRPr/>
          </a:p>
        </p:txBody>
      </p:sp>
      <p:sp>
        <p:nvSpPr>
          <p:cNvPr id="10"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235740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ocs: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47882" y="1485901"/>
            <a:ext cx="3970782" cy="571500"/>
          </a:xfrm>
        </p:spPr>
        <p:txBody>
          <a:bodyPr anchor="ctr">
            <a:noAutofit/>
          </a:bodyPr>
          <a:lstStyle>
            <a:lvl1pPr marL="0" indent="0">
              <a:spcBef>
                <a:spcPts val="0"/>
              </a:spcBef>
              <a:buNone/>
              <a:defRPr sz="1600" b="1">
                <a:solidFill>
                  <a:srgbClr val="696A6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t>Add header or descriptive text here</a:t>
            </a:r>
          </a:p>
        </p:txBody>
      </p:sp>
      <p:sp>
        <p:nvSpPr>
          <p:cNvPr id="4" name="Content Placeholder 3"/>
          <p:cNvSpPr>
            <a:spLocks noGrp="1"/>
          </p:cNvSpPr>
          <p:nvPr>
            <p:ph sz="half" idx="2" hasCustomPrompt="1"/>
          </p:nvPr>
        </p:nvSpPr>
        <p:spPr>
          <a:xfrm>
            <a:off x="547882" y="2185989"/>
            <a:ext cx="3970782" cy="3490912"/>
          </a:xfrm>
        </p:spPr>
        <p:txBody>
          <a:bodyPr>
            <a:normAutofit/>
          </a:bodyPr>
          <a:lstStyle>
            <a:lvl1pPr marL="0" indent="0">
              <a:spcBef>
                <a:spcPts val="1000"/>
              </a:spcBef>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5" name="Text Placeholder 4"/>
          <p:cNvSpPr>
            <a:spLocks noGrp="1"/>
          </p:cNvSpPr>
          <p:nvPr>
            <p:ph type="body" sz="quarter" idx="3" hasCustomPrompt="1"/>
          </p:nvPr>
        </p:nvSpPr>
        <p:spPr>
          <a:xfrm>
            <a:off x="4627109" y="1485901"/>
            <a:ext cx="3969010" cy="571500"/>
          </a:xfrm>
        </p:spPr>
        <p:txBody>
          <a:bodyPr anchor="ctr">
            <a:noAutofit/>
          </a:bodyPr>
          <a:lstStyle>
            <a:lvl1pPr marL="0" indent="0">
              <a:spcBef>
                <a:spcPts val="0"/>
              </a:spcBef>
              <a:buNone/>
              <a:defRPr sz="1600" b="1">
                <a:solidFill>
                  <a:srgbClr val="696A6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t>Add header or descriptive text here</a:t>
            </a:r>
          </a:p>
        </p:txBody>
      </p:sp>
      <p:sp>
        <p:nvSpPr>
          <p:cNvPr id="6" name="Content Placeholder 5"/>
          <p:cNvSpPr>
            <a:spLocks noGrp="1"/>
          </p:cNvSpPr>
          <p:nvPr>
            <p:ph sz="quarter" idx="4" hasCustomPrompt="1"/>
          </p:nvPr>
        </p:nvSpPr>
        <p:spPr>
          <a:xfrm>
            <a:off x="4625336" y="2185989"/>
            <a:ext cx="3970782" cy="3490912"/>
          </a:xfrm>
        </p:spPr>
        <p:txBody>
          <a:bodyPr>
            <a:normAutofit/>
          </a:bodyPr>
          <a:lstStyle>
            <a:lvl1pPr marL="0" indent="0">
              <a:spcBef>
                <a:spcPts val="1000"/>
              </a:spcBef>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7" name="Date Placeholder 6"/>
          <p:cNvSpPr>
            <a:spLocks noGrp="1"/>
          </p:cNvSpPr>
          <p:nvPr>
            <p:ph type="dt" sz="half" idx="10"/>
          </p:nvPr>
        </p:nvSpPr>
        <p:spPr/>
        <p:txBody>
          <a:bodyPr/>
          <a:lstStyle/>
          <a:p>
            <a:fld id="{FFABD930-97AB-40B7-B8A1-AEF6E9BB91C9}" type="datetime1">
              <a:rPr lang="en-US"/>
              <a:t>7/15/2022</a:t>
            </a:fld>
            <a:endParaRPr dirty="0"/>
          </a:p>
        </p:txBody>
      </p:sp>
      <p:sp>
        <p:nvSpPr>
          <p:cNvPr id="8" name="Footer Placeholder 7"/>
          <p:cNvSpPr>
            <a:spLocks noGrp="1"/>
          </p:cNvSpPr>
          <p:nvPr>
            <p:ph type="ftr" sz="quarter" idx="11"/>
          </p:nvPr>
        </p:nvSpPr>
        <p:spPr/>
        <p:txBody>
          <a:bodyPr/>
          <a:lstStyle/>
          <a:p>
            <a:endParaRPr dirty="0"/>
          </a:p>
        </p:txBody>
      </p:sp>
      <p:sp>
        <p:nvSpPr>
          <p:cNvPr id="2" name="Title 1"/>
          <p:cNvSpPr>
            <a:spLocks noGrp="1"/>
          </p:cNvSpPr>
          <p:nvPr>
            <p:ph type="title"/>
          </p:nvPr>
        </p:nvSpPr>
        <p:spPr/>
        <p:txBody>
          <a:bodyPr/>
          <a:lstStyle/>
          <a:p>
            <a:r>
              <a:rPr lang="en-US" smtClean="0"/>
              <a:t>Click to edit Master title style</a:t>
            </a:r>
            <a:endParaRPr/>
          </a:p>
        </p:txBody>
      </p:sp>
      <p:sp>
        <p:nvSpPr>
          <p:cNvPr id="10" name="Slide Number Placeholder 5"/>
          <p:cNvSpPr>
            <a:spLocks noGrp="1"/>
          </p:cNvSpPr>
          <p:nvPr>
            <p:ph type="sldNum" sz="quarter" idx="12"/>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95199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ocs: Alternate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7882" y="1485901"/>
            <a:ext cx="3970782" cy="571500"/>
          </a:xfrm>
        </p:spPr>
        <p:txBody>
          <a:bodyPr anchor="ctr">
            <a:noAutofit/>
          </a:bodyPr>
          <a:lstStyle>
            <a:lvl1pPr marL="0" indent="0">
              <a:spcBef>
                <a:spcPts val="0"/>
              </a:spcBef>
              <a:buNone/>
              <a:defRPr sz="1600" b="1">
                <a:solidFill>
                  <a:srgbClr val="696A6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hasCustomPrompt="1"/>
          </p:nvPr>
        </p:nvSpPr>
        <p:spPr>
          <a:xfrm>
            <a:off x="547882" y="2185990"/>
            <a:ext cx="3970782" cy="1198479"/>
          </a:xfrm>
        </p:spPr>
        <p:txBody>
          <a:bodyPr/>
          <a:lstStyle>
            <a:lvl1pPr>
              <a:defRPr sz="16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a:t>Click to add text</a:t>
            </a:r>
          </a:p>
          <a:p>
            <a:pPr lvl="1"/>
            <a:r>
              <a:rPr/>
              <a:t>Second level</a:t>
            </a:r>
          </a:p>
        </p:txBody>
      </p:sp>
      <p:sp>
        <p:nvSpPr>
          <p:cNvPr id="5" name="Text Placeholder 4"/>
          <p:cNvSpPr>
            <a:spLocks noGrp="1"/>
          </p:cNvSpPr>
          <p:nvPr>
            <p:ph type="body" sz="quarter" idx="3"/>
          </p:nvPr>
        </p:nvSpPr>
        <p:spPr>
          <a:xfrm>
            <a:off x="4627109" y="1485901"/>
            <a:ext cx="3969010" cy="571500"/>
          </a:xfrm>
        </p:spPr>
        <p:txBody>
          <a:bodyPr anchor="ctr">
            <a:noAutofit/>
          </a:bodyPr>
          <a:lstStyle>
            <a:lvl1pPr marL="0" indent="0">
              <a:spcBef>
                <a:spcPts val="0"/>
              </a:spcBef>
              <a:buNone/>
              <a:defRPr sz="1600" b="1">
                <a:solidFill>
                  <a:srgbClr val="696A6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hasCustomPrompt="1"/>
          </p:nvPr>
        </p:nvSpPr>
        <p:spPr>
          <a:xfrm>
            <a:off x="4625336" y="2185990"/>
            <a:ext cx="3970782" cy="1198479"/>
          </a:xfrm>
        </p:spPr>
        <p:txBody>
          <a:bodyPr/>
          <a:lstStyle>
            <a:lvl1pPr>
              <a:defRPr sz="16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a:t>Click to add text</a:t>
            </a:r>
          </a:p>
          <a:p>
            <a:pPr lvl="1"/>
            <a:r>
              <a:rPr/>
              <a:t>Second level</a:t>
            </a:r>
          </a:p>
        </p:txBody>
      </p:sp>
      <p:sp>
        <p:nvSpPr>
          <p:cNvPr id="7" name="Date Placeholder 6"/>
          <p:cNvSpPr>
            <a:spLocks noGrp="1"/>
          </p:cNvSpPr>
          <p:nvPr>
            <p:ph type="dt" sz="half" idx="10"/>
          </p:nvPr>
        </p:nvSpPr>
        <p:spPr/>
        <p:txBody>
          <a:bodyPr/>
          <a:lstStyle/>
          <a:p>
            <a:fld id="{6FDBE0B1-4EDB-4A3E-8635-A5D22577BE99}" type="datetime1">
              <a:rPr lang="en-US"/>
              <a:t>7/15/2022</a:t>
            </a:fld>
            <a:endParaRPr dirty="0"/>
          </a:p>
        </p:txBody>
      </p:sp>
      <p:sp>
        <p:nvSpPr>
          <p:cNvPr id="8" name="Footer Placeholder 7"/>
          <p:cNvSpPr>
            <a:spLocks noGrp="1"/>
          </p:cNvSpPr>
          <p:nvPr>
            <p:ph type="ftr" sz="quarter" idx="11"/>
          </p:nvPr>
        </p:nvSpPr>
        <p:spPr/>
        <p:txBody>
          <a:bodyPr/>
          <a:lstStyle/>
          <a:p>
            <a:endParaRPr dirty="0"/>
          </a:p>
        </p:txBody>
      </p:sp>
      <p:sp>
        <p:nvSpPr>
          <p:cNvPr id="10" name="Title 9"/>
          <p:cNvSpPr>
            <a:spLocks noGrp="1"/>
          </p:cNvSpPr>
          <p:nvPr>
            <p:ph type="title"/>
          </p:nvPr>
        </p:nvSpPr>
        <p:spPr>
          <a:xfrm>
            <a:off x="547882" y="265568"/>
            <a:ext cx="8048237" cy="879020"/>
          </a:xfrm>
        </p:spPr>
        <p:txBody>
          <a:bodyPr/>
          <a:lstStyle/>
          <a:p>
            <a:r>
              <a:rPr lang="en-US" smtClean="0"/>
              <a:t>Click to edit Master title style</a:t>
            </a:r>
            <a:endParaRPr/>
          </a:p>
        </p:txBody>
      </p:sp>
      <p:sp>
        <p:nvSpPr>
          <p:cNvPr id="11" name="Content Placeholder 3"/>
          <p:cNvSpPr>
            <a:spLocks noGrp="1"/>
          </p:cNvSpPr>
          <p:nvPr>
            <p:ph sz="half" idx="13" hasCustomPrompt="1"/>
          </p:nvPr>
        </p:nvSpPr>
        <p:spPr>
          <a:xfrm>
            <a:off x="547882" y="3509652"/>
            <a:ext cx="3970782" cy="1198479"/>
          </a:xfrm>
        </p:spPr>
        <p:txBody>
          <a:bodyPr/>
          <a:lstStyle>
            <a:lvl1pPr>
              <a:defRPr sz="16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a:t>Click to add text</a:t>
            </a:r>
          </a:p>
          <a:p>
            <a:pPr lvl="1"/>
            <a:r>
              <a:rPr/>
              <a:t>Second level</a:t>
            </a:r>
          </a:p>
        </p:txBody>
      </p:sp>
      <p:sp>
        <p:nvSpPr>
          <p:cNvPr id="12" name="Content Placeholder 5"/>
          <p:cNvSpPr>
            <a:spLocks noGrp="1"/>
          </p:cNvSpPr>
          <p:nvPr>
            <p:ph sz="quarter" idx="14" hasCustomPrompt="1"/>
          </p:nvPr>
        </p:nvSpPr>
        <p:spPr>
          <a:xfrm>
            <a:off x="4625336" y="3509652"/>
            <a:ext cx="3970782" cy="1198479"/>
          </a:xfrm>
        </p:spPr>
        <p:txBody>
          <a:bodyPr/>
          <a:lstStyle>
            <a:lvl1pPr>
              <a:defRPr sz="16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a:t>Click to add text</a:t>
            </a:r>
          </a:p>
          <a:p>
            <a:pPr lvl="1"/>
            <a:r>
              <a:rPr/>
              <a:t>Second level</a:t>
            </a:r>
          </a:p>
        </p:txBody>
      </p:sp>
      <p:sp>
        <p:nvSpPr>
          <p:cNvPr id="13" name="Content Placeholder 3"/>
          <p:cNvSpPr>
            <a:spLocks noGrp="1"/>
          </p:cNvSpPr>
          <p:nvPr>
            <p:ph sz="half" idx="15" hasCustomPrompt="1"/>
          </p:nvPr>
        </p:nvSpPr>
        <p:spPr>
          <a:xfrm>
            <a:off x="547881" y="4833315"/>
            <a:ext cx="3970782" cy="1198479"/>
          </a:xfrm>
        </p:spPr>
        <p:txBody>
          <a:bodyPr/>
          <a:lstStyle>
            <a:lvl1pPr>
              <a:defRPr sz="16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a:t>Click to add text</a:t>
            </a:r>
          </a:p>
          <a:p>
            <a:pPr lvl="1"/>
            <a:r>
              <a:rPr/>
              <a:t>Second level</a:t>
            </a:r>
          </a:p>
        </p:txBody>
      </p:sp>
      <p:sp>
        <p:nvSpPr>
          <p:cNvPr id="15" name="Content Placeholder 5"/>
          <p:cNvSpPr>
            <a:spLocks noGrp="1"/>
          </p:cNvSpPr>
          <p:nvPr>
            <p:ph sz="quarter" idx="16" hasCustomPrompt="1"/>
          </p:nvPr>
        </p:nvSpPr>
        <p:spPr>
          <a:xfrm>
            <a:off x="4625336" y="4833314"/>
            <a:ext cx="3970782" cy="1198479"/>
          </a:xfrm>
        </p:spPr>
        <p:txBody>
          <a:bodyPr/>
          <a:lstStyle>
            <a:lvl1pPr>
              <a:defRPr sz="1600"/>
            </a:lvl1pPr>
            <a:lvl2pPr>
              <a:defRPr sz="1200"/>
            </a:lvl2pPr>
            <a:lvl3pPr>
              <a:defRPr sz="1200"/>
            </a:lvl3pPr>
            <a:lvl4pPr>
              <a:defRPr sz="1200"/>
            </a:lvl4pPr>
            <a:lvl5pPr>
              <a:defRPr sz="1200"/>
            </a:lvl5pPr>
            <a:lvl6pPr>
              <a:defRPr sz="1200"/>
            </a:lvl6pPr>
            <a:lvl7pPr>
              <a:defRPr sz="1200"/>
            </a:lvl7pPr>
            <a:lvl8pPr>
              <a:defRPr sz="1200"/>
            </a:lvl8pPr>
            <a:lvl9pPr marL="2167128" indent="0">
              <a:buNone/>
              <a:defRPr sz="1200"/>
            </a:lvl9pPr>
          </a:lstStyle>
          <a:p>
            <a:pPr lvl="0"/>
            <a:r>
              <a:rPr/>
              <a:t>Click to add text</a:t>
            </a:r>
          </a:p>
          <a:p>
            <a:pPr lvl="1"/>
            <a:r>
              <a:rPr/>
              <a:t>Second level</a:t>
            </a:r>
          </a:p>
        </p:txBody>
      </p:sp>
      <p:sp>
        <p:nvSpPr>
          <p:cNvPr id="14" name="Slide Number Placeholder 5"/>
          <p:cNvSpPr>
            <a:spLocks noGrp="1"/>
          </p:cNvSpPr>
          <p:nvPr>
            <p:ph type="sldNum" sz="quarter" idx="17"/>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16575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ocs: Three Content with Heade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8E9133-0FCC-4377-A92F-545EF447D0C8}" type="datetime1">
              <a:rPr lang="en-US"/>
              <a:t>7/15/2022</a:t>
            </a:fld>
            <a:endParaRPr dirty="0"/>
          </a:p>
        </p:txBody>
      </p:sp>
      <p:sp>
        <p:nvSpPr>
          <p:cNvPr id="4" name="Footer Placeholder 3"/>
          <p:cNvSpPr>
            <a:spLocks noGrp="1"/>
          </p:cNvSpPr>
          <p:nvPr>
            <p:ph type="ftr" sz="quarter" idx="11"/>
          </p:nvPr>
        </p:nvSpPr>
        <p:spPr/>
        <p:txBody>
          <a:bodyPr/>
          <a:lstStyle/>
          <a:p>
            <a:endParaRPr dirty="0"/>
          </a:p>
        </p:txBody>
      </p:sp>
      <p:sp>
        <p:nvSpPr>
          <p:cNvPr id="7" name="Content Placeholder 6"/>
          <p:cNvSpPr>
            <a:spLocks noGrp="1"/>
          </p:cNvSpPr>
          <p:nvPr>
            <p:ph sz="quarter" idx="13" hasCustomPrompt="1"/>
          </p:nvPr>
        </p:nvSpPr>
        <p:spPr>
          <a:xfrm>
            <a:off x="547882" y="2443164"/>
            <a:ext cx="2560320" cy="3233737"/>
          </a:xfrm>
        </p:spPr>
        <p:txBody>
          <a:bodyPr/>
          <a:lstStyle>
            <a:lvl1pPr marL="0" indent="0">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8" name="Content Placeholder 6"/>
          <p:cNvSpPr>
            <a:spLocks noGrp="1"/>
          </p:cNvSpPr>
          <p:nvPr>
            <p:ph sz="quarter" idx="14" hasCustomPrompt="1"/>
          </p:nvPr>
        </p:nvSpPr>
        <p:spPr>
          <a:xfrm>
            <a:off x="3289362" y="2443163"/>
            <a:ext cx="2560320" cy="3233737"/>
          </a:xfrm>
        </p:spPr>
        <p:txBody>
          <a:bodyPr/>
          <a:lstStyle>
            <a:lvl1pPr marL="0" indent="0">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a:p>
            <a:pPr lvl="4"/>
            <a:endParaRPr/>
          </a:p>
        </p:txBody>
      </p:sp>
      <p:sp>
        <p:nvSpPr>
          <p:cNvPr id="9" name="Content Placeholder 6"/>
          <p:cNvSpPr>
            <a:spLocks noGrp="1"/>
          </p:cNvSpPr>
          <p:nvPr>
            <p:ph sz="quarter" idx="15" hasCustomPrompt="1"/>
          </p:nvPr>
        </p:nvSpPr>
        <p:spPr>
          <a:xfrm>
            <a:off x="6035799" y="2443162"/>
            <a:ext cx="2560320" cy="3233737"/>
          </a:xfrm>
        </p:spPr>
        <p:txBody>
          <a:bodyPr/>
          <a:lstStyle>
            <a:lvl1pPr marL="0" indent="0">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a:p>
            <a:pPr lvl="4"/>
            <a:endParaRPr/>
          </a:p>
        </p:txBody>
      </p:sp>
      <p:sp>
        <p:nvSpPr>
          <p:cNvPr id="10" name="Text Placeholder 18"/>
          <p:cNvSpPr>
            <a:spLocks noGrp="1"/>
          </p:cNvSpPr>
          <p:nvPr>
            <p:ph type="body" sz="quarter" idx="16" hasCustomPrompt="1"/>
          </p:nvPr>
        </p:nvSpPr>
        <p:spPr>
          <a:xfrm>
            <a:off x="542925" y="1485901"/>
            <a:ext cx="2560320" cy="806924"/>
          </a:xfrm>
        </p:spPr>
        <p:txBody>
          <a:bodyPr anchor="b">
            <a:noAutofit/>
          </a:bodyPr>
          <a:lstStyle>
            <a:lvl1pPr marL="0" indent="0">
              <a:spcBef>
                <a:spcPts val="0"/>
              </a:spcBef>
              <a:buFont typeface="Arial" panose="020B0604020202020204" pitchFamily="34" charset="0"/>
              <a:buChar char="​"/>
              <a:defRPr sz="1600" b="1" baseline="0">
                <a:solidFill>
                  <a:srgbClr val="696A6D"/>
                </a:solidFill>
              </a:defRPr>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vl6pPr marL="0" indent="0">
              <a:spcBef>
                <a:spcPts val="0"/>
              </a:spcBef>
              <a:buFont typeface="Arial" panose="020B0604020202020204" pitchFamily="34" charset="0"/>
              <a:buChar char="​"/>
              <a:defRPr sz="900"/>
            </a:lvl6pPr>
            <a:lvl7pPr marL="0" indent="0">
              <a:spcBef>
                <a:spcPts val="0"/>
              </a:spcBef>
              <a:buFont typeface="Arial" panose="020B0604020202020204" pitchFamily="34" charset="0"/>
              <a:buChar char="​"/>
              <a:defRPr sz="900"/>
            </a:lvl7pPr>
            <a:lvl8pPr marL="0" indent="0">
              <a:spcBef>
                <a:spcPts val="0"/>
              </a:spcBef>
              <a:buFont typeface="Arial" panose="020B0604020202020204" pitchFamily="34" charset="0"/>
              <a:buChar char="​"/>
              <a:defRPr sz="900"/>
            </a:lvl8pPr>
            <a:lvl9pPr marL="0" indent="0">
              <a:spcBef>
                <a:spcPts val="0"/>
              </a:spcBef>
              <a:buFont typeface="Arial" panose="020B0604020202020204" pitchFamily="34" charset="0"/>
              <a:buChar char="​"/>
              <a:defRPr sz="900"/>
            </a:lvl9pPr>
          </a:lstStyle>
          <a:p>
            <a:pPr lvl="0"/>
            <a:r>
              <a:rPr/>
              <a:t>Add header or descriptive text here</a:t>
            </a:r>
          </a:p>
        </p:txBody>
      </p:sp>
      <p:sp>
        <p:nvSpPr>
          <p:cNvPr id="11" name="Text Placeholder 18"/>
          <p:cNvSpPr>
            <a:spLocks noGrp="1"/>
          </p:cNvSpPr>
          <p:nvPr>
            <p:ph type="body" sz="quarter" idx="17" hasCustomPrompt="1"/>
          </p:nvPr>
        </p:nvSpPr>
        <p:spPr>
          <a:xfrm>
            <a:off x="3289362" y="1485900"/>
            <a:ext cx="2560320" cy="806924"/>
          </a:xfrm>
        </p:spPr>
        <p:txBody>
          <a:bodyPr anchor="b">
            <a:noAutofit/>
          </a:bodyPr>
          <a:lstStyle>
            <a:lvl1pPr marL="0" indent="0">
              <a:spcBef>
                <a:spcPts val="0"/>
              </a:spcBef>
              <a:buFont typeface="Arial" panose="020B0604020202020204" pitchFamily="34" charset="0"/>
              <a:buChar char="​"/>
              <a:defRPr sz="1600" b="1" baseline="0">
                <a:solidFill>
                  <a:srgbClr val="696A6D"/>
                </a:solidFill>
              </a:defRPr>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vl6pPr marL="0" indent="0">
              <a:spcBef>
                <a:spcPts val="0"/>
              </a:spcBef>
              <a:buFont typeface="Arial" panose="020B0604020202020204" pitchFamily="34" charset="0"/>
              <a:buChar char="​"/>
              <a:defRPr sz="900"/>
            </a:lvl6pPr>
            <a:lvl7pPr marL="0" indent="0">
              <a:spcBef>
                <a:spcPts val="0"/>
              </a:spcBef>
              <a:buFont typeface="Arial" panose="020B0604020202020204" pitchFamily="34" charset="0"/>
              <a:buChar char="​"/>
              <a:defRPr sz="900"/>
            </a:lvl7pPr>
            <a:lvl8pPr marL="0" indent="0">
              <a:spcBef>
                <a:spcPts val="0"/>
              </a:spcBef>
              <a:buFont typeface="Arial" panose="020B0604020202020204" pitchFamily="34" charset="0"/>
              <a:buChar char="​"/>
              <a:defRPr sz="900"/>
            </a:lvl8pPr>
            <a:lvl9pPr marL="0" indent="0">
              <a:spcBef>
                <a:spcPts val="0"/>
              </a:spcBef>
              <a:buFont typeface="Arial" panose="020B0604020202020204" pitchFamily="34" charset="0"/>
              <a:buChar char="​"/>
              <a:defRPr sz="900"/>
            </a:lvl9pPr>
          </a:lstStyle>
          <a:p>
            <a:pPr lvl="0"/>
            <a:r>
              <a:rPr/>
              <a:t>Add header or descriptive text here</a:t>
            </a:r>
          </a:p>
        </p:txBody>
      </p:sp>
      <p:sp>
        <p:nvSpPr>
          <p:cNvPr id="12" name="Text Placeholder 18"/>
          <p:cNvSpPr>
            <a:spLocks noGrp="1"/>
          </p:cNvSpPr>
          <p:nvPr>
            <p:ph type="body" sz="quarter" idx="18" hasCustomPrompt="1"/>
          </p:nvPr>
        </p:nvSpPr>
        <p:spPr>
          <a:xfrm>
            <a:off x="6035799" y="1485900"/>
            <a:ext cx="2560320" cy="806924"/>
          </a:xfrm>
        </p:spPr>
        <p:txBody>
          <a:bodyPr anchor="b">
            <a:noAutofit/>
          </a:bodyPr>
          <a:lstStyle>
            <a:lvl1pPr marL="0" indent="0">
              <a:spcBef>
                <a:spcPts val="0"/>
              </a:spcBef>
              <a:buFont typeface="Arial" panose="020B0604020202020204" pitchFamily="34" charset="0"/>
              <a:buChar char="​"/>
              <a:defRPr sz="1600" b="1" baseline="0">
                <a:solidFill>
                  <a:srgbClr val="696A6D"/>
                </a:solidFill>
              </a:defRPr>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vl6pPr marL="0" indent="0">
              <a:spcBef>
                <a:spcPts val="0"/>
              </a:spcBef>
              <a:buFont typeface="Arial" panose="020B0604020202020204" pitchFamily="34" charset="0"/>
              <a:buChar char="​"/>
              <a:defRPr sz="900"/>
            </a:lvl6pPr>
            <a:lvl7pPr marL="0" indent="0">
              <a:spcBef>
                <a:spcPts val="0"/>
              </a:spcBef>
              <a:buFont typeface="Arial" panose="020B0604020202020204" pitchFamily="34" charset="0"/>
              <a:buChar char="​"/>
              <a:defRPr sz="900"/>
            </a:lvl7pPr>
            <a:lvl8pPr marL="0" indent="0">
              <a:spcBef>
                <a:spcPts val="0"/>
              </a:spcBef>
              <a:buFont typeface="Arial" panose="020B0604020202020204" pitchFamily="34" charset="0"/>
              <a:buChar char="​"/>
              <a:defRPr sz="900"/>
            </a:lvl8pPr>
            <a:lvl9pPr marL="0" indent="0">
              <a:spcBef>
                <a:spcPts val="0"/>
              </a:spcBef>
              <a:buFont typeface="Arial" panose="020B0604020202020204" pitchFamily="34" charset="0"/>
              <a:buChar char="​"/>
              <a:defRPr sz="900"/>
            </a:lvl9pPr>
          </a:lstStyle>
          <a:p>
            <a:pPr lvl="0"/>
            <a:r>
              <a:rPr/>
              <a:t>Add header or descriptive text here</a:t>
            </a:r>
          </a:p>
        </p:txBody>
      </p:sp>
      <p:sp>
        <p:nvSpPr>
          <p:cNvPr id="6" name="Title 5"/>
          <p:cNvSpPr>
            <a:spLocks noGrp="1"/>
          </p:cNvSpPr>
          <p:nvPr>
            <p:ph type="title"/>
          </p:nvPr>
        </p:nvSpPr>
        <p:spPr>
          <a:xfrm>
            <a:off x="547882" y="265568"/>
            <a:ext cx="8048237" cy="879020"/>
          </a:xfrm>
        </p:spPr>
        <p:txBody>
          <a:bodyPr/>
          <a:lstStyle/>
          <a:p>
            <a:r>
              <a:rPr lang="en-US" smtClean="0"/>
              <a:t>Click to edit Master title style</a:t>
            </a:r>
            <a:endParaRPr/>
          </a:p>
        </p:txBody>
      </p:sp>
      <p:sp>
        <p:nvSpPr>
          <p:cNvPr id="13"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369784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ocs: Four Content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8E9133-0FCC-4377-A92F-545EF447D0C8}" type="datetime1">
              <a:rPr lang="en-US"/>
              <a:t>7/15/2022</a:t>
            </a:fld>
            <a:endParaRPr dirty="0"/>
          </a:p>
        </p:txBody>
      </p:sp>
      <p:sp>
        <p:nvSpPr>
          <p:cNvPr id="4" name="Footer Placeholder 3"/>
          <p:cNvSpPr>
            <a:spLocks noGrp="1"/>
          </p:cNvSpPr>
          <p:nvPr>
            <p:ph type="ftr" sz="quarter" idx="11"/>
          </p:nvPr>
        </p:nvSpPr>
        <p:spPr/>
        <p:txBody>
          <a:bodyPr/>
          <a:lstStyle/>
          <a:p>
            <a:endParaRPr dirty="0"/>
          </a:p>
        </p:txBody>
      </p:sp>
      <p:sp>
        <p:nvSpPr>
          <p:cNvPr id="7" name="Content Placeholder 6"/>
          <p:cNvSpPr>
            <a:spLocks noGrp="1"/>
          </p:cNvSpPr>
          <p:nvPr>
            <p:ph sz="quarter" idx="13" hasCustomPrompt="1"/>
          </p:nvPr>
        </p:nvSpPr>
        <p:spPr>
          <a:xfrm>
            <a:off x="547882" y="1485900"/>
            <a:ext cx="3931920" cy="2011680"/>
          </a:xfrm>
        </p:spPr>
        <p:txBody>
          <a:bodyPr/>
          <a:lstStyle>
            <a:lvl1pPr marL="0" indent="0">
              <a:buFont typeface="Arial" panose="020B0604020202020204" pitchFamily="34" charset="0"/>
              <a:buChar char="​"/>
              <a:defRPr sz="1600"/>
            </a:lvl1pPr>
            <a:lvl2pPr marL="0" indent="0">
              <a:buFont typeface="Arial" panose="020B0604020202020204" pitchFamily="34" charset="0"/>
              <a:buChar char="​"/>
              <a:defRPr sz="1050"/>
            </a:lvl2pPr>
            <a:lvl3pPr marL="0" indent="0">
              <a:buFont typeface="Arial" panose="020B0604020202020204" pitchFamily="34" charset="0"/>
              <a:buChar char="​"/>
              <a:defRPr sz="1050"/>
            </a:lvl3pPr>
            <a:lvl4pPr marL="0" indent="0">
              <a:buFont typeface="Arial" panose="020B0604020202020204" pitchFamily="34" charset="0"/>
              <a:buChar char="​"/>
              <a:defRPr sz="1050"/>
            </a:lvl4pPr>
            <a:lvl5pPr marL="0" indent="0">
              <a:buFont typeface="Arial" panose="020B0604020202020204" pitchFamily="34" charset="0"/>
              <a:buChar char="​"/>
              <a:defRPr sz="1050"/>
            </a:lvl5pPr>
            <a:lvl6pPr marL="0" indent="0">
              <a:buFont typeface="Arial" panose="020B0604020202020204" pitchFamily="34" charset="0"/>
              <a:buChar char="​"/>
              <a:defRPr sz="1050"/>
            </a:lvl6pPr>
            <a:lvl7pPr marL="0" indent="0">
              <a:buFont typeface="Arial" panose="020B0604020202020204" pitchFamily="34" charset="0"/>
              <a:buChar char="​"/>
              <a:defRPr sz="1050"/>
            </a:lvl7pPr>
            <a:lvl8pPr marL="0" indent="0">
              <a:buFont typeface="Arial" panose="020B0604020202020204" pitchFamily="34" charset="0"/>
              <a:buChar char="​"/>
              <a:defRPr sz="1050"/>
            </a:lvl8pPr>
            <a:lvl9pPr marL="0" indent="0">
              <a:buFont typeface="Arial" panose="020B0604020202020204" pitchFamily="34" charset="0"/>
              <a:buChar char="​"/>
              <a:defRPr sz="1050"/>
            </a:lvl9pPr>
          </a:lstStyle>
          <a:p>
            <a:pPr lvl="0"/>
            <a:r>
              <a:rPr/>
              <a:t>Click to add text or choose an icon below to insert a table, chart, SmartArt, pictures, or video</a:t>
            </a:r>
          </a:p>
          <a:p>
            <a:pPr lvl="1"/>
            <a:r>
              <a:rPr/>
              <a:t>Second level</a:t>
            </a:r>
          </a:p>
          <a:p>
            <a:pPr lvl="2"/>
            <a:r>
              <a:rPr/>
              <a:t>Third level</a:t>
            </a:r>
          </a:p>
        </p:txBody>
      </p:sp>
      <p:sp>
        <p:nvSpPr>
          <p:cNvPr id="8" name="Content Placeholder 6"/>
          <p:cNvSpPr>
            <a:spLocks noGrp="1"/>
          </p:cNvSpPr>
          <p:nvPr>
            <p:ph sz="quarter" idx="14" hasCustomPrompt="1"/>
          </p:nvPr>
        </p:nvSpPr>
        <p:spPr>
          <a:xfrm>
            <a:off x="4664199" y="1485899"/>
            <a:ext cx="3931920" cy="2011680"/>
          </a:xfrm>
        </p:spPr>
        <p:txBody>
          <a:bodyPr/>
          <a:lstStyle>
            <a:lvl1pPr marL="0" indent="0">
              <a:spcBef>
                <a:spcPts val="400"/>
              </a:spcBef>
              <a:buFont typeface="Arial" panose="020B0604020202020204" pitchFamily="34" charset="0"/>
              <a:buChar char="​"/>
              <a:defRPr sz="1600"/>
            </a:lvl1pPr>
            <a:lvl2pPr marL="0" indent="0">
              <a:spcBef>
                <a:spcPts val="400"/>
              </a:spcBef>
              <a:buFont typeface="Arial" panose="020B0604020202020204" pitchFamily="34" charset="0"/>
              <a:buChar char="​"/>
              <a:defRPr sz="1200"/>
            </a:lvl2pPr>
            <a:lvl3pPr marL="0" indent="0">
              <a:spcBef>
                <a:spcPts val="400"/>
              </a:spcBef>
              <a:buFont typeface="Arial" panose="020B0604020202020204" pitchFamily="34" charset="0"/>
              <a:buChar char="​"/>
              <a:defRPr sz="1200"/>
            </a:lvl3pPr>
            <a:lvl4pPr marL="0" indent="0">
              <a:spcBef>
                <a:spcPts val="400"/>
              </a:spcBef>
              <a:buFont typeface="Arial" panose="020B0604020202020204" pitchFamily="34" charset="0"/>
              <a:buChar char="​"/>
              <a:defRPr sz="1200"/>
            </a:lvl4pPr>
            <a:lvl5pPr marL="0" indent="0">
              <a:spcBef>
                <a:spcPts val="400"/>
              </a:spcBef>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p:txBody>
      </p:sp>
      <p:sp>
        <p:nvSpPr>
          <p:cNvPr id="13" name="Content Placeholder 6"/>
          <p:cNvSpPr>
            <a:spLocks noGrp="1"/>
          </p:cNvSpPr>
          <p:nvPr>
            <p:ph sz="quarter" idx="16" hasCustomPrompt="1"/>
          </p:nvPr>
        </p:nvSpPr>
        <p:spPr>
          <a:xfrm>
            <a:off x="547882" y="3676593"/>
            <a:ext cx="3931920" cy="2011680"/>
          </a:xfrm>
        </p:spPr>
        <p:txBody>
          <a:bodyPr/>
          <a:lstStyle>
            <a:lvl1pPr marL="0" indent="0">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p:txBody>
      </p:sp>
      <p:sp>
        <p:nvSpPr>
          <p:cNvPr id="14" name="Content Placeholder 6"/>
          <p:cNvSpPr>
            <a:spLocks noGrp="1"/>
          </p:cNvSpPr>
          <p:nvPr>
            <p:ph sz="quarter" idx="17" hasCustomPrompt="1"/>
          </p:nvPr>
        </p:nvSpPr>
        <p:spPr>
          <a:xfrm>
            <a:off x="4664199" y="3676592"/>
            <a:ext cx="3931920" cy="2011680"/>
          </a:xfrm>
        </p:spPr>
        <p:txBody>
          <a:bodyPr/>
          <a:lstStyle>
            <a:lvl1pPr marL="0" indent="0">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p:txBody>
      </p:sp>
      <p:sp>
        <p:nvSpPr>
          <p:cNvPr id="6" name="Title 5"/>
          <p:cNvSpPr>
            <a:spLocks noGrp="1"/>
          </p:cNvSpPr>
          <p:nvPr>
            <p:ph type="title"/>
          </p:nvPr>
        </p:nvSpPr>
        <p:spPr>
          <a:xfrm>
            <a:off x="547882" y="265568"/>
            <a:ext cx="8048237" cy="879020"/>
          </a:xfrm>
        </p:spPr>
        <p:txBody>
          <a:bodyPr/>
          <a:lstStyle/>
          <a:p>
            <a:r>
              <a:rPr lang="en-US" smtClean="0"/>
              <a:t>Click to edit Master title style</a:t>
            </a:r>
            <a:endParaRPr/>
          </a:p>
        </p:txBody>
      </p:sp>
      <p:sp>
        <p:nvSpPr>
          <p:cNvPr id="10"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185158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cs: Six Content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8E9133-0FCC-4377-A92F-545EF447D0C8}" type="datetime1">
              <a:rPr lang="en-US"/>
              <a:t>7/15/2022</a:t>
            </a:fld>
            <a:endParaRPr dirty="0"/>
          </a:p>
        </p:txBody>
      </p:sp>
      <p:sp>
        <p:nvSpPr>
          <p:cNvPr id="4" name="Footer Placeholder 3"/>
          <p:cNvSpPr>
            <a:spLocks noGrp="1"/>
          </p:cNvSpPr>
          <p:nvPr>
            <p:ph type="ftr" sz="quarter" idx="11"/>
          </p:nvPr>
        </p:nvSpPr>
        <p:spPr/>
        <p:txBody>
          <a:bodyPr/>
          <a:lstStyle/>
          <a:p>
            <a:endParaRPr dirty="0"/>
          </a:p>
        </p:txBody>
      </p:sp>
      <p:sp>
        <p:nvSpPr>
          <p:cNvPr id="7" name="Content Placeholder 6"/>
          <p:cNvSpPr>
            <a:spLocks noGrp="1"/>
          </p:cNvSpPr>
          <p:nvPr>
            <p:ph sz="quarter" idx="13" hasCustomPrompt="1"/>
          </p:nvPr>
        </p:nvSpPr>
        <p:spPr>
          <a:xfrm>
            <a:off x="547882" y="1485900"/>
            <a:ext cx="2560320" cy="2011680"/>
          </a:xfrm>
        </p:spPr>
        <p:txBody>
          <a:bodyPr/>
          <a:lstStyle>
            <a:lvl1pPr marL="0" indent="0">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p:txBody>
      </p:sp>
      <p:sp>
        <p:nvSpPr>
          <p:cNvPr id="8" name="Content Placeholder 6"/>
          <p:cNvSpPr>
            <a:spLocks noGrp="1"/>
          </p:cNvSpPr>
          <p:nvPr>
            <p:ph sz="quarter" idx="14" hasCustomPrompt="1"/>
          </p:nvPr>
        </p:nvSpPr>
        <p:spPr>
          <a:xfrm>
            <a:off x="3291841" y="1485899"/>
            <a:ext cx="2560320" cy="2011680"/>
          </a:xfrm>
        </p:spPr>
        <p:txBody>
          <a:bodyPr/>
          <a:lstStyle>
            <a:lvl1pPr marL="0" indent="0">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None/>
              <a:defRPr sz="1200"/>
            </a:lvl9pPr>
          </a:lstStyle>
          <a:p>
            <a:pPr lvl="0"/>
            <a:r>
              <a:rPr/>
              <a:t>Click to add text or choose an icon below to insert a table, chart, SmartArt, pictures, or video</a:t>
            </a:r>
          </a:p>
          <a:p>
            <a:pPr lvl="1"/>
            <a:r>
              <a:rPr/>
              <a:t>Second level</a:t>
            </a:r>
          </a:p>
          <a:p>
            <a:pPr lvl="2"/>
            <a:r>
              <a:rPr/>
              <a:t>Third level</a:t>
            </a:r>
          </a:p>
        </p:txBody>
      </p:sp>
      <p:sp>
        <p:nvSpPr>
          <p:cNvPr id="9" name="Content Placeholder 6"/>
          <p:cNvSpPr>
            <a:spLocks noGrp="1"/>
          </p:cNvSpPr>
          <p:nvPr>
            <p:ph sz="quarter" idx="15" hasCustomPrompt="1"/>
          </p:nvPr>
        </p:nvSpPr>
        <p:spPr>
          <a:xfrm>
            <a:off x="6035799" y="1485899"/>
            <a:ext cx="2560320" cy="2011680"/>
          </a:xfrm>
        </p:spPr>
        <p:txBody>
          <a:bodyPr/>
          <a:lstStyle>
            <a:lvl1pPr marL="0" indent="0">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050"/>
            </a:lvl7pPr>
            <a:lvl8pPr marL="0" indent="0">
              <a:buFont typeface="Arial" panose="020B0604020202020204" pitchFamily="34" charset="0"/>
              <a:buChar char="​"/>
              <a:defRPr sz="1200"/>
            </a:lvl8pPr>
            <a:lvl9pPr marL="0" indent="0">
              <a:buFont typeface="Arial" panose="020B0604020202020204" pitchFamily="34" charset="0"/>
              <a:buChar char="​"/>
              <a:defRPr sz="1050"/>
            </a:lvl9pPr>
          </a:lstStyle>
          <a:p>
            <a:pPr lvl="0"/>
            <a:r>
              <a:rPr/>
              <a:t>Click to add text or choose an icon below to insert a table, chart, SmartArt, pictures, or video</a:t>
            </a:r>
          </a:p>
          <a:p>
            <a:pPr lvl="1"/>
            <a:r>
              <a:rPr/>
              <a:t>Second level</a:t>
            </a:r>
          </a:p>
          <a:p>
            <a:pPr lvl="2"/>
            <a:r>
              <a:rPr/>
              <a:t>Third level</a:t>
            </a:r>
          </a:p>
        </p:txBody>
      </p:sp>
      <p:sp>
        <p:nvSpPr>
          <p:cNvPr id="13" name="Content Placeholder 6"/>
          <p:cNvSpPr>
            <a:spLocks noGrp="1"/>
          </p:cNvSpPr>
          <p:nvPr>
            <p:ph sz="quarter" idx="16" hasCustomPrompt="1"/>
          </p:nvPr>
        </p:nvSpPr>
        <p:spPr>
          <a:xfrm>
            <a:off x="547882" y="3676593"/>
            <a:ext cx="2560320" cy="2011680"/>
          </a:xfrm>
        </p:spPr>
        <p:txBody>
          <a:bodyPr/>
          <a:lstStyle>
            <a:lvl1pPr marL="0" indent="0">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p:txBody>
      </p:sp>
      <p:sp>
        <p:nvSpPr>
          <p:cNvPr id="14" name="Content Placeholder 6"/>
          <p:cNvSpPr>
            <a:spLocks noGrp="1"/>
          </p:cNvSpPr>
          <p:nvPr>
            <p:ph sz="quarter" idx="17" hasCustomPrompt="1"/>
          </p:nvPr>
        </p:nvSpPr>
        <p:spPr>
          <a:xfrm>
            <a:off x="3291841" y="3676592"/>
            <a:ext cx="2560320" cy="2011680"/>
          </a:xfrm>
        </p:spPr>
        <p:txBody>
          <a:bodyPr/>
          <a:lstStyle>
            <a:lvl1pPr marL="0" indent="0">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p:txBody>
      </p:sp>
      <p:sp>
        <p:nvSpPr>
          <p:cNvPr id="15" name="Content Placeholder 6"/>
          <p:cNvSpPr>
            <a:spLocks noGrp="1"/>
          </p:cNvSpPr>
          <p:nvPr>
            <p:ph sz="quarter" idx="18" hasCustomPrompt="1"/>
          </p:nvPr>
        </p:nvSpPr>
        <p:spPr>
          <a:xfrm>
            <a:off x="6035799" y="3676592"/>
            <a:ext cx="2560320" cy="2011680"/>
          </a:xfrm>
        </p:spPr>
        <p:txBody>
          <a:bodyPr/>
          <a:lstStyle>
            <a:lvl1pPr marL="0" indent="0">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p:txBody>
      </p:sp>
      <p:sp>
        <p:nvSpPr>
          <p:cNvPr id="6" name="Title 5"/>
          <p:cNvSpPr>
            <a:spLocks noGrp="1"/>
          </p:cNvSpPr>
          <p:nvPr>
            <p:ph type="title"/>
          </p:nvPr>
        </p:nvSpPr>
        <p:spPr>
          <a:xfrm>
            <a:off x="547882" y="265568"/>
            <a:ext cx="8048237" cy="879020"/>
          </a:xfrm>
        </p:spPr>
        <p:txBody>
          <a:bodyPr/>
          <a:lstStyle/>
          <a:p>
            <a:r>
              <a:rPr lang="en-US" smtClean="0"/>
              <a:t>Click to edit Master title style</a:t>
            </a:r>
            <a:endParaRPr/>
          </a:p>
        </p:txBody>
      </p:sp>
      <p:sp>
        <p:nvSpPr>
          <p:cNvPr id="12"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52030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ocs: Content with Caption Lef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1485900"/>
            <a:ext cx="4887311" cy="3274358"/>
          </a:xfrm>
          <a:solidFill>
            <a:schemeClr val="tx2"/>
          </a:solidFill>
        </p:spPr>
        <p:txBody>
          <a:bodyPr lIns="731520" tIns="365760" rIns="411480" bIns="365760">
            <a:noAutofit/>
          </a:bodyPr>
          <a:lstStyle>
            <a:lvl1pPr marL="0" indent="0">
              <a:buFont typeface="Arial" panose="020B0604020202020204" pitchFamily="34" charset="0"/>
              <a:buChar char="​"/>
              <a:defRPr sz="1600" baseline="0">
                <a:solidFill>
                  <a:schemeClr val="bg1"/>
                </a:solidFill>
              </a:defRPr>
            </a:lvl1pPr>
            <a:lvl2pPr marL="0" indent="0">
              <a:buFont typeface="Arial" panose="020B0604020202020204" pitchFamily="34" charset="0"/>
              <a:buChar char="​"/>
              <a:defRPr sz="1200">
                <a:solidFill>
                  <a:schemeClr val="bg1"/>
                </a:solidFill>
              </a:defRPr>
            </a:lvl2pPr>
            <a:lvl3pPr marL="0" indent="0">
              <a:buFont typeface="Arial" panose="020B0604020202020204" pitchFamily="34" charset="0"/>
              <a:buChar char="​"/>
              <a:defRPr sz="1200">
                <a:solidFill>
                  <a:schemeClr val="bg1"/>
                </a:solidFill>
              </a:defRPr>
            </a:lvl3pPr>
            <a:lvl4pPr marL="0" indent="0">
              <a:buFont typeface="Arial" panose="020B0604020202020204" pitchFamily="34" charset="0"/>
              <a:buChar char="​"/>
              <a:defRPr sz="1200">
                <a:solidFill>
                  <a:schemeClr val="bg1"/>
                </a:solidFill>
              </a:defRPr>
            </a:lvl4pPr>
            <a:lvl5pPr marL="0" indent="0">
              <a:buFont typeface="Arial" panose="020B0604020202020204" pitchFamily="34" charset="0"/>
              <a:buChar char="​"/>
              <a:defRPr sz="1200">
                <a:solidFill>
                  <a:schemeClr val="bg1"/>
                </a:solidFill>
              </a:defRPr>
            </a:lvl5pPr>
            <a:lvl6pPr marL="0" indent="0">
              <a:buFont typeface="Arial" panose="020B0604020202020204" pitchFamily="34" charset="0"/>
              <a:buChar char="​"/>
              <a:defRPr sz="1200">
                <a:solidFill>
                  <a:schemeClr val="bg1"/>
                </a:solidFill>
              </a:defRPr>
            </a:lvl6pPr>
            <a:lvl7pPr marL="0" indent="0">
              <a:buFont typeface="Arial" panose="020B0604020202020204" pitchFamily="34" charset="0"/>
              <a:buChar char="​"/>
              <a:defRPr sz="1200">
                <a:solidFill>
                  <a:schemeClr val="bg1"/>
                </a:solidFill>
              </a:defRPr>
            </a:lvl7pPr>
            <a:lvl8pPr marL="0" indent="0">
              <a:buFont typeface="Arial" panose="020B0604020202020204" pitchFamily="34" charset="0"/>
              <a:buChar char="​"/>
              <a:defRPr sz="1200">
                <a:solidFill>
                  <a:schemeClr val="bg1"/>
                </a:solidFill>
              </a:defRPr>
            </a:lvl8pPr>
            <a:lvl9pPr marL="0" indent="0">
              <a:buFont typeface="Arial" panose="020B0604020202020204" pitchFamily="34" charset="0"/>
              <a:buChar char="​"/>
              <a:defRPr sz="1200">
                <a:solidFill>
                  <a:schemeClr val="bg1"/>
                </a:solidFill>
              </a:defRPr>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19" name="Text Placeholder 18"/>
          <p:cNvSpPr>
            <a:spLocks noGrp="1"/>
          </p:cNvSpPr>
          <p:nvPr>
            <p:ph type="body" sz="quarter" idx="14" hasCustomPrompt="1"/>
          </p:nvPr>
        </p:nvSpPr>
        <p:spPr>
          <a:xfrm>
            <a:off x="548161" y="4936377"/>
            <a:ext cx="4023839" cy="740524"/>
          </a:xfrm>
        </p:spPr>
        <p:txBody>
          <a:bodyPr>
            <a:noAutofit/>
          </a:bodyPr>
          <a:lstStyle>
            <a:lvl1pPr marL="0" indent="0">
              <a:spcBef>
                <a:spcPts val="0"/>
              </a:spcBef>
              <a:buFont typeface="Arial" panose="020B0604020202020204" pitchFamily="34" charset="0"/>
              <a:buChar char="​"/>
              <a:defRPr sz="1050" baseline="0"/>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vl6pPr marL="0" indent="0">
              <a:spcBef>
                <a:spcPts val="0"/>
              </a:spcBef>
              <a:buFont typeface="Arial" panose="020B0604020202020204" pitchFamily="34" charset="0"/>
              <a:buChar char="​"/>
              <a:defRPr sz="900"/>
            </a:lvl6pPr>
            <a:lvl7pPr marL="0" indent="0">
              <a:spcBef>
                <a:spcPts val="0"/>
              </a:spcBef>
              <a:buFont typeface="Arial" panose="020B0604020202020204" pitchFamily="34" charset="0"/>
              <a:buChar char="​"/>
              <a:defRPr sz="900"/>
            </a:lvl7pPr>
            <a:lvl8pPr marL="0" indent="0">
              <a:spcBef>
                <a:spcPts val="0"/>
              </a:spcBef>
              <a:buFont typeface="Arial" panose="020B0604020202020204" pitchFamily="34" charset="0"/>
              <a:buChar char="​"/>
              <a:defRPr sz="900"/>
            </a:lvl8pPr>
            <a:lvl9pPr marL="0" indent="0">
              <a:spcBef>
                <a:spcPts val="0"/>
              </a:spcBef>
              <a:buFont typeface="Arial" panose="020B0604020202020204" pitchFamily="34" charset="0"/>
              <a:buChar char="​"/>
              <a:defRPr sz="900"/>
            </a:lvl9pPr>
          </a:lstStyle>
          <a:p>
            <a:pPr lvl="0"/>
            <a:r>
              <a:rPr/>
              <a:t>Add caption or descriptive text here</a:t>
            </a:r>
          </a:p>
        </p:txBody>
      </p:sp>
      <p:sp>
        <p:nvSpPr>
          <p:cNvPr id="2" name="Date Placeholder 1"/>
          <p:cNvSpPr>
            <a:spLocks noGrp="1"/>
          </p:cNvSpPr>
          <p:nvPr>
            <p:ph type="dt" sz="half" idx="15"/>
          </p:nvPr>
        </p:nvSpPr>
        <p:spPr/>
        <p:txBody>
          <a:bodyPr/>
          <a:lstStyle/>
          <a:p>
            <a:fld id="{928E9133-0FCC-4377-A92F-545EF447D0C8}" type="datetime1">
              <a:rPr lang="en-US"/>
              <a:t>7/15/2022</a:t>
            </a:fld>
            <a:endParaRPr dirty="0"/>
          </a:p>
        </p:txBody>
      </p:sp>
      <p:sp>
        <p:nvSpPr>
          <p:cNvPr id="8" name="Footer Placeholder 7"/>
          <p:cNvSpPr>
            <a:spLocks noGrp="1"/>
          </p:cNvSpPr>
          <p:nvPr>
            <p:ph type="ftr" sz="quarter" idx="16"/>
          </p:nvPr>
        </p:nvSpPr>
        <p:spPr/>
        <p:txBody>
          <a:bodyPr/>
          <a:lstStyle/>
          <a:p>
            <a:endParaRPr dirty="0"/>
          </a:p>
        </p:txBody>
      </p:sp>
      <p:sp>
        <p:nvSpPr>
          <p:cNvPr id="4" name="Title 3"/>
          <p:cNvSpPr>
            <a:spLocks noGrp="1"/>
          </p:cNvSpPr>
          <p:nvPr>
            <p:ph type="title"/>
          </p:nvPr>
        </p:nvSpPr>
        <p:spPr/>
        <p:txBody>
          <a:bodyPr/>
          <a:lstStyle/>
          <a:p>
            <a:r>
              <a:rPr lang="en-US" smtClean="0"/>
              <a:t>Click to edit Master title style</a:t>
            </a:r>
            <a:endParaRPr/>
          </a:p>
        </p:txBody>
      </p:sp>
      <p:sp>
        <p:nvSpPr>
          <p:cNvPr id="9"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3718423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ocs: Two Content and Caption">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168397" y="1485900"/>
            <a:ext cx="5975604" cy="4191000"/>
          </a:xfrm>
          <a:solidFill>
            <a:schemeClr val="tx2"/>
          </a:solidFill>
        </p:spPr>
        <p:txBody>
          <a:bodyPr lIns="411480" tIns="365760" rIns="731520" bIns="365760">
            <a:normAutofit/>
          </a:bodyPr>
          <a:lstStyle>
            <a:lvl1pPr marL="0" indent="0">
              <a:spcBef>
                <a:spcPts val="1000"/>
              </a:spcBef>
              <a:buFont typeface="Arial" panose="020B0604020202020204" pitchFamily="34" charset="0"/>
              <a:buChar char="​"/>
              <a:defRPr sz="1600">
                <a:solidFill>
                  <a:schemeClr val="bg1"/>
                </a:solidFill>
              </a:defRPr>
            </a:lvl1pPr>
            <a:lvl2pPr marL="0" indent="0">
              <a:buFont typeface="Arial" panose="020B0604020202020204" pitchFamily="34" charset="0"/>
              <a:buChar char="​"/>
              <a:defRPr sz="1200">
                <a:solidFill>
                  <a:schemeClr val="bg1"/>
                </a:solidFill>
              </a:defRPr>
            </a:lvl2pPr>
            <a:lvl3pPr marL="0" indent="0">
              <a:buFont typeface="Arial" panose="020B0604020202020204" pitchFamily="34" charset="0"/>
              <a:buChar char="​"/>
              <a:defRPr sz="1200">
                <a:solidFill>
                  <a:schemeClr val="bg1"/>
                </a:solidFill>
              </a:defRPr>
            </a:lvl3pPr>
            <a:lvl4pPr marL="0" indent="0">
              <a:buFont typeface="Arial" panose="020B0604020202020204" pitchFamily="34" charset="0"/>
              <a:buChar char="​"/>
              <a:defRPr sz="1200">
                <a:solidFill>
                  <a:schemeClr val="bg1"/>
                </a:solidFill>
              </a:defRPr>
            </a:lvl4pPr>
            <a:lvl5pPr marL="0" indent="0">
              <a:buFont typeface="Arial" panose="020B0604020202020204" pitchFamily="34" charset="0"/>
              <a:buChar char="​"/>
              <a:defRPr sz="1200">
                <a:solidFill>
                  <a:schemeClr val="bg1"/>
                </a:solidFill>
              </a:defRPr>
            </a:lvl5pPr>
            <a:lvl6pPr marL="0" indent="0">
              <a:buFont typeface="Arial" panose="020B0604020202020204" pitchFamily="34" charset="0"/>
              <a:buChar char="​"/>
              <a:defRPr sz="1200">
                <a:solidFill>
                  <a:schemeClr val="bg1"/>
                </a:solidFill>
              </a:defRPr>
            </a:lvl6pPr>
            <a:lvl7pPr marL="0" indent="0">
              <a:buFont typeface="Arial" panose="020B0604020202020204" pitchFamily="34" charset="0"/>
              <a:buChar char="​"/>
              <a:defRPr sz="1200">
                <a:solidFill>
                  <a:schemeClr val="bg1"/>
                </a:solidFill>
              </a:defRPr>
            </a:lvl7pPr>
            <a:lvl8pPr marL="0" indent="0">
              <a:buFont typeface="Arial" panose="020B0604020202020204" pitchFamily="34" charset="0"/>
              <a:buChar char="​"/>
              <a:defRPr sz="1200">
                <a:solidFill>
                  <a:schemeClr val="bg1"/>
                </a:solidFill>
              </a:defRPr>
            </a:lvl8pPr>
            <a:lvl9pPr marL="0" indent="0">
              <a:buFont typeface="Arial" panose="020B0604020202020204" pitchFamily="34" charset="0"/>
              <a:buChar char="​"/>
              <a:defRPr sz="1200">
                <a:solidFill>
                  <a:schemeClr val="bg1"/>
                </a:solidFill>
              </a:defRPr>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4" name="Date Placeholder 3"/>
          <p:cNvSpPr>
            <a:spLocks noGrp="1"/>
          </p:cNvSpPr>
          <p:nvPr>
            <p:ph type="dt" sz="half" idx="10"/>
          </p:nvPr>
        </p:nvSpPr>
        <p:spPr/>
        <p:txBody>
          <a:bodyPr/>
          <a:lstStyle/>
          <a:p>
            <a:fld id="{8B7E0FC9-22EC-4E73-96A9-C8D49842742F}" type="datetime1">
              <a:rPr lang="en-US"/>
              <a:t>7/15/2022</a:t>
            </a:fld>
            <a:endParaRPr dirty="0"/>
          </a:p>
        </p:txBody>
      </p:sp>
      <p:sp>
        <p:nvSpPr>
          <p:cNvPr id="5" name="Footer Placeholder 4"/>
          <p:cNvSpPr>
            <a:spLocks noGrp="1"/>
          </p:cNvSpPr>
          <p:nvPr>
            <p:ph type="ftr" sz="quarter" idx="11"/>
          </p:nvPr>
        </p:nvSpPr>
        <p:spPr/>
        <p:txBody>
          <a:bodyPr/>
          <a:lstStyle/>
          <a:p>
            <a:endParaRPr dirty="0"/>
          </a:p>
        </p:txBody>
      </p:sp>
      <p:sp>
        <p:nvSpPr>
          <p:cNvPr id="15" name="Content Placeholder 14"/>
          <p:cNvSpPr>
            <a:spLocks noGrp="1"/>
          </p:cNvSpPr>
          <p:nvPr>
            <p:ph sz="quarter" idx="13" hasCustomPrompt="1"/>
          </p:nvPr>
        </p:nvSpPr>
        <p:spPr>
          <a:xfrm>
            <a:off x="542926" y="1485900"/>
            <a:ext cx="2441972" cy="2870200"/>
          </a:xfrm>
        </p:spPr>
        <p:txBody>
          <a:bodyPr tIns="365760">
            <a:noAutofit/>
          </a:bodyPr>
          <a:lstStyle>
            <a:lvl1pPr>
              <a:spcBef>
                <a:spcPts val="1000"/>
              </a:spcBef>
              <a:defRPr sz="16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a:t>Click to add text or choose an icon below to insert a table, chart, SmartArt, pictures, or video</a:t>
            </a:r>
          </a:p>
          <a:p>
            <a:pPr lvl="1"/>
            <a:r>
              <a:rPr/>
              <a:t>Second level</a:t>
            </a:r>
          </a:p>
          <a:p>
            <a:pPr lvl="2"/>
            <a:r>
              <a:rPr/>
              <a:t>Third level</a:t>
            </a:r>
          </a:p>
          <a:p>
            <a:pPr lvl="3"/>
            <a:r>
              <a:rPr/>
              <a:t>Fourth level</a:t>
            </a:r>
          </a:p>
        </p:txBody>
      </p:sp>
      <p:sp>
        <p:nvSpPr>
          <p:cNvPr id="16" name="Title 15"/>
          <p:cNvSpPr>
            <a:spLocks noGrp="1"/>
          </p:cNvSpPr>
          <p:nvPr>
            <p:ph type="title"/>
          </p:nvPr>
        </p:nvSpPr>
        <p:spPr>
          <a:xfrm>
            <a:off x="547882" y="265568"/>
            <a:ext cx="6462518" cy="879020"/>
          </a:xfrm>
        </p:spPr>
        <p:txBody>
          <a:bodyPr/>
          <a:lstStyle>
            <a:lvl1pPr>
              <a:defRPr sz="1350"/>
            </a:lvl1pPr>
          </a:lstStyle>
          <a:p>
            <a:r>
              <a:rPr lang="en-US" smtClean="0"/>
              <a:t>Click to edit Master title style</a:t>
            </a:r>
            <a:endParaRPr/>
          </a:p>
        </p:txBody>
      </p:sp>
      <p:sp>
        <p:nvSpPr>
          <p:cNvPr id="19" name="Text Placeholder 18"/>
          <p:cNvSpPr>
            <a:spLocks noGrp="1"/>
          </p:cNvSpPr>
          <p:nvPr>
            <p:ph type="body" sz="quarter" idx="14" hasCustomPrompt="1"/>
          </p:nvPr>
        </p:nvSpPr>
        <p:spPr>
          <a:xfrm>
            <a:off x="542926" y="4402184"/>
            <a:ext cx="2441972" cy="1274717"/>
          </a:xfrm>
        </p:spPr>
        <p:txBody>
          <a:bodyPr>
            <a:noAutofit/>
          </a:bodyPr>
          <a:lstStyle>
            <a:lvl1pPr marL="0" indent="0">
              <a:spcBef>
                <a:spcPts val="0"/>
              </a:spcBef>
              <a:buFont typeface="Arial" panose="020B0604020202020204" pitchFamily="34" charset="0"/>
              <a:buChar char="​"/>
              <a:defRPr sz="1050" baseline="0"/>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vl6pPr marL="0" indent="0">
              <a:spcBef>
                <a:spcPts val="0"/>
              </a:spcBef>
              <a:buFont typeface="Arial" panose="020B0604020202020204" pitchFamily="34" charset="0"/>
              <a:buChar char="​"/>
              <a:defRPr sz="900"/>
            </a:lvl6pPr>
            <a:lvl7pPr marL="0" indent="0">
              <a:spcBef>
                <a:spcPts val="0"/>
              </a:spcBef>
              <a:buFont typeface="Arial" panose="020B0604020202020204" pitchFamily="34" charset="0"/>
              <a:buChar char="​"/>
              <a:defRPr sz="900"/>
            </a:lvl7pPr>
            <a:lvl8pPr marL="0" indent="0">
              <a:spcBef>
                <a:spcPts val="0"/>
              </a:spcBef>
              <a:buFont typeface="Arial" panose="020B0604020202020204" pitchFamily="34" charset="0"/>
              <a:buChar char="​"/>
              <a:defRPr sz="900"/>
            </a:lvl8pPr>
            <a:lvl9pPr marL="0" indent="0">
              <a:spcBef>
                <a:spcPts val="0"/>
              </a:spcBef>
              <a:buFont typeface="Arial" panose="020B0604020202020204" pitchFamily="34" charset="0"/>
              <a:buChar char="​"/>
              <a:defRPr sz="900"/>
            </a:lvl9pPr>
          </a:lstStyle>
          <a:p>
            <a:pPr lvl="0"/>
            <a:r>
              <a:rPr/>
              <a:t>Add caption or descriptive text here</a:t>
            </a:r>
          </a:p>
        </p:txBody>
      </p:sp>
      <p:sp>
        <p:nvSpPr>
          <p:cNvPr id="9"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2358045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Docs: Content with Picture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47883" y="1676400"/>
            <a:ext cx="5103581" cy="4000500"/>
          </a:xfrm>
        </p:spPr>
        <p:txBody>
          <a:bodyPr>
            <a:normAutofit/>
          </a:bodyPr>
          <a:lstStyle>
            <a:lvl1pPr marL="0" indent="0">
              <a:spcBef>
                <a:spcPts val="1000"/>
              </a:spcBef>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4" name="Date Placeholder 3"/>
          <p:cNvSpPr>
            <a:spLocks noGrp="1"/>
          </p:cNvSpPr>
          <p:nvPr>
            <p:ph type="dt" sz="half" idx="10"/>
          </p:nvPr>
        </p:nvSpPr>
        <p:spPr>
          <a:xfrm>
            <a:off x="7504760" y="6211094"/>
            <a:ext cx="1091358" cy="365125"/>
          </a:xfrm>
        </p:spPr>
        <p:txBody>
          <a:bodyPr/>
          <a:lstStyle/>
          <a:p>
            <a:fld id="{1A65A1A9-0CC7-46E2-A073-26910460080A}" type="datetime1">
              <a:rPr lang="en-US"/>
              <a:t>7/15/2022</a:t>
            </a:fld>
            <a:endParaRPr dirty="0"/>
          </a:p>
        </p:txBody>
      </p:sp>
      <p:sp>
        <p:nvSpPr>
          <p:cNvPr id="5" name="Footer Placeholder 4"/>
          <p:cNvSpPr>
            <a:spLocks noGrp="1"/>
          </p:cNvSpPr>
          <p:nvPr>
            <p:ph type="ftr" sz="quarter" idx="11"/>
          </p:nvPr>
        </p:nvSpPr>
        <p:spPr>
          <a:xfrm>
            <a:off x="2475311" y="6211094"/>
            <a:ext cx="3176154" cy="365125"/>
          </a:xfrm>
        </p:spPr>
        <p:txBody>
          <a:bodyPr/>
          <a:lstStyle>
            <a:lvl1pPr algn="r">
              <a:defRPr/>
            </a:lvl1pPr>
          </a:lstStyle>
          <a:p>
            <a:endParaRPr dirty="0"/>
          </a:p>
        </p:txBody>
      </p:sp>
      <p:sp>
        <p:nvSpPr>
          <p:cNvPr id="6" name="Slide Number Placeholder 5"/>
          <p:cNvSpPr>
            <a:spLocks noGrp="1"/>
          </p:cNvSpPr>
          <p:nvPr>
            <p:ph type="sldNum" sz="quarter" idx="12"/>
          </p:nvPr>
        </p:nvSpPr>
        <p:spPr>
          <a:xfrm>
            <a:off x="245324" y="6211094"/>
            <a:ext cx="397785" cy="365125"/>
          </a:xfrm>
          <a:prstGeom prst="rect">
            <a:avLst/>
          </a:prstGeom>
        </p:spPr>
        <p:txBody>
          <a:bodyPr anchor="ctr"/>
          <a:lstStyle>
            <a:lvl1pPr algn="r">
              <a:defRPr sz="800"/>
            </a:lvl1pPr>
          </a:lstStyle>
          <a:p>
            <a:fld id="{B08C9454-9E98-430A-9B3F-CC1E0DA58FE0}" type="slidenum">
              <a:rPr lang="en-US" smtClean="0"/>
              <a:pPr/>
              <a:t>‹#›</a:t>
            </a:fld>
            <a:endParaRPr lang="en-US" dirty="0"/>
          </a:p>
        </p:txBody>
      </p:sp>
      <p:sp>
        <p:nvSpPr>
          <p:cNvPr id="10" name="Picture Placeholder 9"/>
          <p:cNvSpPr>
            <a:spLocks noGrp="1"/>
          </p:cNvSpPr>
          <p:nvPr>
            <p:ph type="pic" sz="quarter" idx="13"/>
          </p:nvPr>
        </p:nvSpPr>
        <p:spPr>
          <a:xfrm>
            <a:off x="5963841" y="0"/>
            <a:ext cx="3180159" cy="6858000"/>
          </a:xfrm>
          <a:solidFill>
            <a:schemeClr val="bg1">
              <a:lumMod val="75000"/>
            </a:schemeClr>
          </a:solidFill>
        </p:spPr>
        <p:txBody>
          <a:bodyPr tIns="2560320"/>
          <a:lstStyle>
            <a:lvl1pPr marL="0" indent="0" algn="ctr">
              <a:buNone/>
              <a:defRPr/>
            </a:lvl1pPr>
          </a:lstStyle>
          <a:p>
            <a:r>
              <a:rPr lang="en-US" dirty="0" smtClean="0"/>
              <a:t>Click icon to add picture</a:t>
            </a:r>
            <a:endParaRPr dirty="0"/>
          </a:p>
        </p:txBody>
      </p:sp>
      <p:cxnSp>
        <p:nvCxnSpPr>
          <p:cNvPr id="12" name="Straight Connector 11"/>
          <p:cNvCxnSpPr/>
          <p:nvPr/>
        </p:nvCxnSpPr>
        <p:spPr>
          <a:xfrm>
            <a:off x="439195" y="494426"/>
            <a:ext cx="0" cy="373225"/>
          </a:xfrm>
          <a:prstGeom prst="line">
            <a:avLst/>
          </a:prstGeom>
          <a:ln w="15875">
            <a:solidFill>
              <a:srgbClr val="00C2F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1122" y="6276815"/>
            <a:ext cx="0" cy="210312"/>
          </a:xfrm>
          <a:prstGeom prst="line">
            <a:avLst/>
          </a:prstGeom>
          <a:ln w="15875">
            <a:solidFill>
              <a:srgbClr val="00C2F3"/>
            </a:solidFill>
          </a:ln>
        </p:spPr>
        <p:style>
          <a:lnRef idx="1">
            <a:schemeClr val="accent1"/>
          </a:lnRef>
          <a:fillRef idx="0">
            <a:schemeClr val="accent1"/>
          </a:fillRef>
          <a:effectRef idx="0">
            <a:schemeClr val="accent1"/>
          </a:effectRef>
          <a:fontRef idx="minor">
            <a:schemeClr val="tx1"/>
          </a:fontRef>
        </p:style>
      </p:cxnSp>
      <p:pic>
        <p:nvPicPr>
          <p:cNvPr id="11" name="LOGO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459" y="6304621"/>
            <a:ext cx="1226463" cy="182880"/>
          </a:xfrm>
          <a:prstGeom prst="rect">
            <a:avLst/>
          </a:prstGeom>
        </p:spPr>
      </p:pic>
      <p:sp>
        <p:nvSpPr>
          <p:cNvPr id="7" name="Title 6"/>
          <p:cNvSpPr>
            <a:spLocks noGrp="1"/>
          </p:cNvSpPr>
          <p:nvPr>
            <p:ph type="title"/>
          </p:nvPr>
        </p:nvSpPr>
        <p:spPr>
          <a:xfrm>
            <a:off x="547882" y="265568"/>
            <a:ext cx="5103582" cy="879020"/>
          </a:xfrm>
        </p:spPr>
        <p:txBody>
          <a:bodyPr/>
          <a:lstStyle/>
          <a:p>
            <a:r>
              <a:rPr lang="en-US" smtClean="0"/>
              <a:t>Click to edit Master title style</a:t>
            </a:r>
            <a:endParaRPr/>
          </a:p>
        </p:txBody>
      </p:sp>
    </p:spTree>
    <p:extLst>
      <p:ext uri="{BB962C8B-B14F-4D97-AF65-F5344CB8AC3E}">
        <p14:creationId xmlns:p14="http://schemas.microsoft.com/office/powerpoint/2010/main" val="341783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e Title Slide">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3" y="5973"/>
            <a:ext cx="9144000" cy="5297548"/>
          </a:xfrm>
          <a:prstGeom prst="rect">
            <a:avLst/>
          </a:prstGeom>
        </p:spPr>
      </p:pic>
      <p:sp>
        <p:nvSpPr>
          <p:cNvPr id="2" name="Title 1"/>
          <p:cNvSpPr>
            <a:spLocks noGrp="1"/>
          </p:cNvSpPr>
          <p:nvPr>
            <p:ph type="ctrTitle" hasCustomPrompt="1"/>
          </p:nvPr>
        </p:nvSpPr>
        <p:spPr>
          <a:xfrm>
            <a:off x="6885543" y="5567157"/>
            <a:ext cx="2057400" cy="705079"/>
          </a:xfrm>
        </p:spPr>
        <p:txBody>
          <a:bodyPr anchor="ctr">
            <a:noAutofit/>
          </a:bodyPr>
          <a:lstStyle>
            <a:lvl1pPr algn="l">
              <a:defRPr sz="1200"/>
            </a:lvl1pPr>
          </a:lstStyle>
          <a:p>
            <a:r>
              <a:rPr/>
              <a:t>Presentation Title</a:t>
            </a:r>
          </a:p>
        </p:txBody>
      </p:sp>
      <p:cxnSp>
        <p:nvCxnSpPr>
          <p:cNvPr id="15" name="Straight Connector 14"/>
          <p:cNvCxnSpPr/>
          <p:nvPr/>
        </p:nvCxnSpPr>
        <p:spPr>
          <a:xfrm>
            <a:off x="6588264" y="5640803"/>
            <a:ext cx="0" cy="566928"/>
          </a:xfrm>
          <a:prstGeom prst="line">
            <a:avLst/>
          </a:prstGeom>
          <a:ln w="20320">
            <a:solidFill>
              <a:srgbClr val="FAA61A"/>
            </a:solidFill>
          </a:ln>
        </p:spPr>
        <p:style>
          <a:lnRef idx="1">
            <a:schemeClr val="accent1"/>
          </a:lnRef>
          <a:fillRef idx="0">
            <a:schemeClr val="accent1"/>
          </a:fillRef>
          <a:effectRef idx="0">
            <a:schemeClr val="accent1"/>
          </a:effectRef>
          <a:fontRef idx="minor">
            <a:schemeClr val="tx1"/>
          </a:fontRef>
        </p:style>
      </p:cxnSp>
      <p:pic>
        <p:nvPicPr>
          <p:cNvPr id="20" name="LOGO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184" y="5759980"/>
            <a:ext cx="2142226" cy="319431"/>
          </a:xfrm>
          <a:prstGeom prst="rect">
            <a:avLst/>
          </a:prstGeom>
        </p:spPr>
      </p:pic>
    </p:spTree>
    <p:extLst>
      <p:ext uri="{BB962C8B-B14F-4D97-AF65-F5344CB8AC3E}">
        <p14:creationId xmlns:p14="http://schemas.microsoft.com/office/powerpoint/2010/main" val="22186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Docs: Content with Picture Lef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7562" y="1676400"/>
            <a:ext cx="5103581" cy="4000500"/>
          </a:xfrm>
        </p:spPr>
        <p:txBody>
          <a:bodyPr>
            <a:normAutofit/>
          </a:bodyPr>
          <a:lstStyle>
            <a:lvl1pPr marL="0" indent="0">
              <a:spcBef>
                <a:spcPts val="1000"/>
              </a:spcBef>
              <a:buFont typeface="Arial" panose="020B0604020202020204" pitchFamily="34" charset="0"/>
              <a:buChar char="​"/>
              <a:defRPr sz="1600"/>
            </a:lvl1pPr>
            <a:lvl2pPr marL="0" indent="0">
              <a:buFont typeface="Arial" panose="020B0604020202020204" pitchFamily="34" charset="0"/>
              <a:buChar char="​"/>
              <a:defRPr sz="1200"/>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vl6pPr marL="0" indent="0">
              <a:buFont typeface="Arial" panose="020B0604020202020204" pitchFamily="34" charset="0"/>
              <a:buChar char="​"/>
              <a:defRPr sz="1200"/>
            </a:lvl6pPr>
            <a:lvl7pPr marL="0" indent="0">
              <a:buFont typeface="Arial" panose="020B0604020202020204" pitchFamily="34" charset="0"/>
              <a:buChar char="​"/>
              <a:defRPr sz="1200"/>
            </a:lvl7pPr>
            <a:lvl8pPr marL="0" indent="0">
              <a:buFont typeface="Arial" panose="020B0604020202020204" pitchFamily="34" charset="0"/>
              <a:buChar char="​"/>
              <a:defRPr sz="1200"/>
            </a:lvl8pPr>
            <a:lvl9pPr marL="0" indent="0">
              <a:buFont typeface="Arial" panose="020B0604020202020204" pitchFamily="34" charset="0"/>
              <a:buChar char="​"/>
              <a:defRPr sz="1200"/>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10" name="Picture Placeholder 9"/>
          <p:cNvSpPr>
            <a:spLocks noGrp="1"/>
          </p:cNvSpPr>
          <p:nvPr>
            <p:ph type="pic" sz="quarter" idx="13"/>
          </p:nvPr>
        </p:nvSpPr>
        <p:spPr>
          <a:xfrm>
            <a:off x="0" y="0"/>
            <a:ext cx="3180159" cy="6858000"/>
          </a:xfrm>
          <a:solidFill>
            <a:schemeClr val="bg1">
              <a:lumMod val="75000"/>
            </a:schemeClr>
          </a:solidFill>
        </p:spPr>
        <p:txBody>
          <a:bodyPr tIns="2560320"/>
          <a:lstStyle>
            <a:lvl1pPr marL="0" indent="0" algn="ctr">
              <a:buNone/>
              <a:defRPr/>
            </a:lvl1pPr>
          </a:lstStyle>
          <a:p>
            <a:r>
              <a:rPr lang="en-US" dirty="0" smtClean="0"/>
              <a:t>Click icon to add picture</a:t>
            </a:r>
            <a:endParaRPr dirty="0"/>
          </a:p>
        </p:txBody>
      </p:sp>
      <p:cxnSp>
        <p:nvCxnSpPr>
          <p:cNvPr id="12" name="Straight Connector 11"/>
          <p:cNvCxnSpPr/>
          <p:nvPr/>
        </p:nvCxnSpPr>
        <p:spPr>
          <a:xfrm>
            <a:off x="3578873" y="494426"/>
            <a:ext cx="0" cy="373225"/>
          </a:xfrm>
          <a:prstGeom prst="line">
            <a:avLst/>
          </a:prstGeom>
          <a:ln w="15875">
            <a:solidFill>
              <a:srgbClr val="00C2F3"/>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4"/>
          </p:nvPr>
        </p:nvSpPr>
        <p:spPr/>
        <p:txBody>
          <a:bodyPr/>
          <a:lstStyle/>
          <a:p>
            <a:fld id="{39ED25F2-5BF6-462E-9113-A318286CAD60}" type="datetime1">
              <a:rPr lang="en-US"/>
              <a:t>7/15/2022</a:t>
            </a:fld>
            <a:endParaRPr dirty="0"/>
          </a:p>
        </p:txBody>
      </p:sp>
      <p:sp>
        <p:nvSpPr>
          <p:cNvPr id="9" name="Footer Placeholder 8"/>
          <p:cNvSpPr>
            <a:spLocks noGrp="1"/>
          </p:cNvSpPr>
          <p:nvPr>
            <p:ph type="ftr" sz="quarter" idx="15"/>
          </p:nvPr>
        </p:nvSpPr>
        <p:spPr/>
        <p:txBody>
          <a:bodyPr/>
          <a:lstStyle/>
          <a:p>
            <a:endParaRPr dirty="0"/>
          </a:p>
        </p:txBody>
      </p:sp>
      <p:cxnSp>
        <p:nvCxnSpPr>
          <p:cNvPr id="16" name="Straight Connector 15"/>
          <p:cNvCxnSpPr/>
          <p:nvPr/>
        </p:nvCxnSpPr>
        <p:spPr>
          <a:xfrm>
            <a:off x="8443177" y="6276815"/>
            <a:ext cx="0" cy="210312"/>
          </a:xfrm>
          <a:prstGeom prst="line">
            <a:avLst/>
          </a:prstGeom>
          <a:ln w="15875">
            <a:solidFill>
              <a:srgbClr val="00C2F3"/>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3687561" y="265568"/>
            <a:ext cx="5103582" cy="879020"/>
          </a:xfrm>
        </p:spPr>
        <p:txBody>
          <a:bodyPr/>
          <a:lstStyle/>
          <a:p>
            <a:r>
              <a:rPr lang="en-US" smtClean="0"/>
              <a:t>Click to edit Master title style</a:t>
            </a:r>
            <a:endParaRPr/>
          </a:p>
        </p:txBody>
      </p:sp>
      <p:sp>
        <p:nvSpPr>
          <p:cNvPr id="11"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pic>
        <p:nvPicPr>
          <p:cNvPr id="13" name="LOGO 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2997" y="6322377"/>
            <a:ext cx="1226462" cy="182880"/>
          </a:xfrm>
          <a:prstGeom prst="rect">
            <a:avLst/>
          </a:prstGeom>
        </p:spPr>
      </p:pic>
    </p:spTree>
    <p:extLst>
      <p:ext uri="{BB962C8B-B14F-4D97-AF65-F5344CB8AC3E}">
        <p14:creationId xmlns:p14="http://schemas.microsoft.com/office/powerpoint/2010/main" val="25442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ocs: Content, Caption and Picture Lef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166782" y="1485901"/>
            <a:ext cx="5977218" cy="3274359"/>
          </a:xfrm>
          <a:solidFill>
            <a:schemeClr val="tx2"/>
          </a:solidFill>
        </p:spPr>
        <p:txBody>
          <a:bodyPr lIns="411480" tIns="365760" rIns="731520" bIns="365760">
            <a:noAutofit/>
          </a:bodyPr>
          <a:lstStyle>
            <a:lvl1pPr marL="0" indent="0">
              <a:buFont typeface="Arial" panose="020B0604020202020204" pitchFamily="34" charset="0"/>
              <a:buChar char="​"/>
              <a:defRPr sz="1600">
                <a:solidFill>
                  <a:schemeClr val="bg1"/>
                </a:solidFill>
              </a:defRPr>
            </a:lvl1pPr>
            <a:lvl2pPr marL="0" indent="0">
              <a:buFont typeface="Arial" panose="020B0604020202020204" pitchFamily="34" charset="0"/>
              <a:buChar char="​"/>
              <a:defRPr sz="1200">
                <a:solidFill>
                  <a:schemeClr val="bg1"/>
                </a:solidFill>
              </a:defRPr>
            </a:lvl2pPr>
            <a:lvl3pPr marL="0" indent="0">
              <a:buFont typeface="Arial" panose="020B0604020202020204" pitchFamily="34" charset="0"/>
              <a:buChar char="​"/>
              <a:defRPr sz="1200">
                <a:solidFill>
                  <a:schemeClr val="bg1"/>
                </a:solidFill>
              </a:defRPr>
            </a:lvl3pPr>
            <a:lvl4pPr marL="0" indent="0">
              <a:buFont typeface="Arial" panose="020B0604020202020204" pitchFamily="34" charset="0"/>
              <a:buChar char="​"/>
              <a:defRPr sz="1200">
                <a:solidFill>
                  <a:schemeClr val="bg1"/>
                </a:solidFill>
              </a:defRPr>
            </a:lvl4pPr>
            <a:lvl5pPr marL="0" indent="0">
              <a:buFont typeface="Arial" panose="020B0604020202020204" pitchFamily="34" charset="0"/>
              <a:buChar char="​"/>
              <a:defRPr sz="1200">
                <a:solidFill>
                  <a:schemeClr val="bg1"/>
                </a:solidFill>
              </a:defRPr>
            </a:lvl5pPr>
            <a:lvl6pPr marL="0" indent="0">
              <a:buFont typeface="Arial" panose="020B0604020202020204" pitchFamily="34" charset="0"/>
              <a:buChar char="​"/>
              <a:defRPr sz="1200">
                <a:solidFill>
                  <a:schemeClr val="bg1"/>
                </a:solidFill>
              </a:defRPr>
            </a:lvl6pPr>
            <a:lvl7pPr marL="0" indent="0">
              <a:buFont typeface="Arial" panose="020B0604020202020204" pitchFamily="34" charset="0"/>
              <a:buChar char="​"/>
              <a:defRPr sz="1200">
                <a:solidFill>
                  <a:schemeClr val="bg1"/>
                </a:solidFill>
              </a:defRPr>
            </a:lvl7pPr>
            <a:lvl8pPr marL="0" indent="0">
              <a:buFont typeface="Arial" panose="020B0604020202020204" pitchFamily="34" charset="0"/>
              <a:buChar char="​"/>
              <a:defRPr sz="1200">
                <a:solidFill>
                  <a:schemeClr val="bg1"/>
                </a:solidFill>
              </a:defRPr>
            </a:lvl8pPr>
            <a:lvl9pPr marL="0" indent="0">
              <a:buFont typeface="Arial" panose="020B0604020202020204" pitchFamily="34" charset="0"/>
              <a:buChar char="​"/>
              <a:defRPr sz="1200">
                <a:solidFill>
                  <a:schemeClr val="bg1"/>
                </a:solidFill>
              </a:defRPr>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4" name="Date Placeholder 3"/>
          <p:cNvSpPr>
            <a:spLocks noGrp="1"/>
          </p:cNvSpPr>
          <p:nvPr>
            <p:ph type="dt" sz="half" idx="10"/>
          </p:nvPr>
        </p:nvSpPr>
        <p:spPr/>
        <p:txBody>
          <a:bodyPr/>
          <a:lstStyle/>
          <a:p>
            <a:fld id="{30817810-7427-4792-8622-B84E3533B140}" type="datetime1">
              <a:rPr lang="en-US"/>
              <a:t>7/15/2022</a:t>
            </a:fld>
            <a:endParaRPr dirty="0"/>
          </a:p>
        </p:txBody>
      </p:sp>
      <p:sp>
        <p:nvSpPr>
          <p:cNvPr id="5" name="Footer Placeholder 4"/>
          <p:cNvSpPr>
            <a:spLocks noGrp="1"/>
          </p:cNvSpPr>
          <p:nvPr>
            <p:ph type="ftr" sz="quarter" idx="11"/>
          </p:nvPr>
        </p:nvSpPr>
        <p:spPr/>
        <p:txBody>
          <a:bodyPr/>
          <a:lstStyle/>
          <a:p>
            <a:endParaRPr dirty="0"/>
          </a:p>
        </p:txBody>
      </p:sp>
      <p:sp>
        <p:nvSpPr>
          <p:cNvPr id="19" name="Text Placeholder 18"/>
          <p:cNvSpPr>
            <a:spLocks noGrp="1"/>
          </p:cNvSpPr>
          <p:nvPr>
            <p:ph type="body" sz="quarter" idx="14" hasCustomPrompt="1"/>
          </p:nvPr>
        </p:nvSpPr>
        <p:spPr>
          <a:xfrm>
            <a:off x="3483202" y="4936377"/>
            <a:ext cx="5117873" cy="740524"/>
          </a:xfrm>
        </p:spPr>
        <p:txBody>
          <a:bodyPr>
            <a:noAutofit/>
          </a:bodyPr>
          <a:lstStyle>
            <a:lvl1pPr marL="0" indent="0">
              <a:spcBef>
                <a:spcPts val="0"/>
              </a:spcBef>
              <a:buFont typeface="Arial" panose="020B0604020202020204" pitchFamily="34" charset="0"/>
              <a:buChar char="​"/>
              <a:defRPr sz="1050" baseline="0"/>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vl6pPr marL="0" indent="0">
              <a:spcBef>
                <a:spcPts val="0"/>
              </a:spcBef>
              <a:buFont typeface="Arial" panose="020B0604020202020204" pitchFamily="34" charset="0"/>
              <a:buChar char="​"/>
              <a:defRPr sz="900"/>
            </a:lvl6pPr>
            <a:lvl7pPr marL="0" indent="0">
              <a:spcBef>
                <a:spcPts val="0"/>
              </a:spcBef>
              <a:buFont typeface="Arial" panose="020B0604020202020204" pitchFamily="34" charset="0"/>
              <a:buChar char="​"/>
              <a:defRPr sz="900"/>
            </a:lvl7pPr>
            <a:lvl8pPr marL="0" indent="0">
              <a:spcBef>
                <a:spcPts val="0"/>
              </a:spcBef>
              <a:buFont typeface="Arial" panose="020B0604020202020204" pitchFamily="34" charset="0"/>
              <a:buChar char="​"/>
              <a:defRPr sz="900"/>
            </a:lvl8pPr>
            <a:lvl9pPr marL="0" indent="0">
              <a:spcBef>
                <a:spcPts val="0"/>
              </a:spcBef>
              <a:buFont typeface="Arial" panose="020B0604020202020204" pitchFamily="34" charset="0"/>
              <a:buChar char="​"/>
              <a:defRPr sz="900"/>
            </a:lvl9pPr>
          </a:lstStyle>
          <a:p>
            <a:pPr lvl="0"/>
            <a:r>
              <a:rPr/>
              <a:t>Add caption or descriptive text here</a:t>
            </a:r>
          </a:p>
        </p:txBody>
      </p:sp>
      <p:sp>
        <p:nvSpPr>
          <p:cNvPr id="9" name="Picture Placeholder 8"/>
          <p:cNvSpPr>
            <a:spLocks noGrp="1"/>
          </p:cNvSpPr>
          <p:nvPr>
            <p:ph type="pic" sz="quarter" idx="15"/>
          </p:nvPr>
        </p:nvSpPr>
        <p:spPr>
          <a:xfrm>
            <a:off x="-16902" y="1485901"/>
            <a:ext cx="3001799" cy="3274359"/>
          </a:xfrm>
          <a:solidFill>
            <a:schemeClr val="bg1">
              <a:lumMod val="75000"/>
            </a:schemeClr>
          </a:solidFill>
        </p:spPr>
        <p:txBody>
          <a:bodyPr tIns="914400"/>
          <a:lstStyle>
            <a:lvl1pPr marL="0" indent="0" algn="ctr">
              <a:buNone/>
              <a:defRPr/>
            </a:lvl1pPr>
          </a:lstStyle>
          <a:p>
            <a:r>
              <a:rPr lang="en-US" dirty="0" smtClean="0"/>
              <a:t>Click icon to add picture</a:t>
            </a:r>
            <a:endParaRPr dirty="0"/>
          </a:p>
        </p:txBody>
      </p:sp>
      <p:sp>
        <p:nvSpPr>
          <p:cNvPr id="2" name="Title 1"/>
          <p:cNvSpPr>
            <a:spLocks noGrp="1"/>
          </p:cNvSpPr>
          <p:nvPr>
            <p:ph type="title"/>
          </p:nvPr>
        </p:nvSpPr>
        <p:spPr/>
        <p:txBody>
          <a:bodyPr/>
          <a:lstStyle/>
          <a:p>
            <a:r>
              <a:rPr lang="en-US" smtClean="0"/>
              <a:t>Click to edit Master title style</a:t>
            </a:r>
            <a:endParaRPr/>
          </a:p>
        </p:txBody>
      </p:sp>
      <p:sp>
        <p:nvSpPr>
          <p:cNvPr id="10"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2114264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ocs: Content, 2 Captions and Picture">
    <p:bg>
      <p:bgRef idx="1001">
        <a:schemeClr val="bg1"/>
      </p:bgRef>
    </p:bg>
    <p:spTree>
      <p:nvGrpSpPr>
        <p:cNvPr id="1" name=""/>
        <p:cNvGrpSpPr/>
        <p:nvPr/>
      </p:nvGrpSpPr>
      <p:grpSpPr>
        <a:xfrm>
          <a:off x="0" y="0"/>
          <a:ext cx="0" cy="0"/>
          <a:chOff x="0" y="0"/>
          <a:chExt cx="0" cy="0"/>
        </a:xfrm>
      </p:grpSpPr>
      <p:sp>
        <p:nvSpPr>
          <p:cNvPr id="9" name="Picture Placeholder 8"/>
          <p:cNvSpPr>
            <a:spLocks noGrp="1"/>
          </p:cNvSpPr>
          <p:nvPr>
            <p:ph type="pic" sz="quarter" idx="15"/>
          </p:nvPr>
        </p:nvSpPr>
        <p:spPr>
          <a:xfrm>
            <a:off x="4887311" y="0"/>
            <a:ext cx="4256689" cy="6858000"/>
          </a:xfrm>
          <a:solidFill>
            <a:schemeClr val="bg1">
              <a:lumMod val="75000"/>
            </a:schemeClr>
          </a:solidFill>
        </p:spPr>
        <p:txBody>
          <a:bodyPr tIns="2651760"/>
          <a:lstStyle>
            <a:lvl1pPr marL="0" indent="0" algn="ctr">
              <a:buNone/>
              <a:defRPr/>
            </a:lvl1pPr>
          </a:lstStyle>
          <a:p>
            <a:r>
              <a:rPr lang="en-US" dirty="0" smtClean="0"/>
              <a:t>Click icon to add picture</a:t>
            </a:r>
            <a:endParaRPr dirty="0"/>
          </a:p>
        </p:txBody>
      </p:sp>
      <p:sp>
        <p:nvSpPr>
          <p:cNvPr id="3" name="Content Placeholder 2"/>
          <p:cNvSpPr>
            <a:spLocks noGrp="1"/>
          </p:cNvSpPr>
          <p:nvPr>
            <p:ph idx="1" hasCustomPrompt="1"/>
          </p:nvPr>
        </p:nvSpPr>
        <p:spPr>
          <a:xfrm>
            <a:off x="0" y="1485900"/>
            <a:ext cx="4887311" cy="3274358"/>
          </a:xfrm>
          <a:solidFill>
            <a:schemeClr val="tx2"/>
          </a:solidFill>
        </p:spPr>
        <p:txBody>
          <a:bodyPr lIns="731520" tIns="365760" rIns="411480" bIns="365760">
            <a:noAutofit/>
          </a:bodyPr>
          <a:lstStyle>
            <a:lvl1pPr marL="0" indent="0">
              <a:buFont typeface="Arial" panose="020B0604020202020204" pitchFamily="34" charset="0"/>
              <a:buChar char="​"/>
              <a:defRPr sz="1600" baseline="0">
                <a:solidFill>
                  <a:schemeClr val="bg1"/>
                </a:solidFill>
              </a:defRPr>
            </a:lvl1pPr>
            <a:lvl2pPr marL="0" indent="0">
              <a:buFont typeface="Arial" panose="020B0604020202020204" pitchFamily="34" charset="0"/>
              <a:buChar char="​"/>
              <a:defRPr sz="1200">
                <a:solidFill>
                  <a:schemeClr val="bg1"/>
                </a:solidFill>
              </a:defRPr>
            </a:lvl2pPr>
            <a:lvl3pPr marL="0" indent="0">
              <a:buFont typeface="Arial" panose="020B0604020202020204" pitchFamily="34" charset="0"/>
              <a:buChar char="​"/>
              <a:defRPr sz="1200">
                <a:solidFill>
                  <a:schemeClr val="bg1"/>
                </a:solidFill>
              </a:defRPr>
            </a:lvl3pPr>
            <a:lvl4pPr marL="0" indent="0">
              <a:buFont typeface="Arial" panose="020B0604020202020204" pitchFamily="34" charset="0"/>
              <a:buChar char="​"/>
              <a:defRPr sz="1200">
                <a:solidFill>
                  <a:schemeClr val="bg1"/>
                </a:solidFill>
              </a:defRPr>
            </a:lvl4pPr>
            <a:lvl5pPr marL="0" indent="0">
              <a:buFont typeface="Arial" panose="020B0604020202020204" pitchFamily="34" charset="0"/>
              <a:buChar char="​"/>
              <a:defRPr sz="1200">
                <a:solidFill>
                  <a:schemeClr val="bg1"/>
                </a:solidFill>
              </a:defRPr>
            </a:lvl5pPr>
            <a:lvl6pPr marL="0" indent="0">
              <a:buFont typeface="Arial" panose="020B0604020202020204" pitchFamily="34" charset="0"/>
              <a:buChar char="​"/>
              <a:defRPr sz="1200">
                <a:solidFill>
                  <a:schemeClr val="bg1"/>
                </a:solidFill>
              </a:defRPr>
            </a:lvl6pPr>
            <a:lvl7pPr marL="0" indent="0">
              <a:buFont typeface="Arial" panose="020B0604020202020204" pitchFamily="34" charset="0"/>
              <a:buChar char="​"/>
              <a:defRPr sz="1200">
                <a:solidFill>
                  <a:schemeClr val="bg1"/>
                </a:solidFill>
              </a:defRPr>
            </a:lvl7pPr>
            <a:lvl8pPr marL="0" indent="0">
              <a:buFont typeface="Arial" panose="020B0604020202020204" pitchFamily="34" charset="0"/>
              <a:buChar char="​"/>
              <a:defRPr sz="1200">
                <a:solidFill>
                  <a:schemeClr val="bg1"/>
                </a:solidFill>
              </a:defRPr>
            </a:lvl8pPr>
            <a:lvl9pPr marL="0" indent="0">
              <a:buFont typeface="Arial" panose="020B0604020202020204" pitchFamily="34" charset="0"/>
              <a:buChar char="​"/>
              <a:defRPr sz="1200">
                <a:solidFill>
                  <a:schemeClr val="bg1"/>
                </a:solidFill>
              </a:defRPr>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4" name="Date Placeholder 3"/>
          <p:cNvSpPr>
            <a:spLocks noGrp="1"/>
          </p:cNvSpPr>
          <p:nvPr>
            <p:ph type="dt" sz="half" idx="10"/>
          </p:nvPr>
        </p:nvSpPr>
        <p:spPr>
          <a:xfrm>
            <a:off x="7509717" y="6211094"/>
            <a:ext cx="1091358" cy="365125"/>
          </a:xfrm>
        </p:spPr>
        <p:txBody>
          <a:bodyPr/>
          <a:lstStyle/>
          <a:p>
            <a:fld id="{19E12944-C95C-4ABB-9CC8-6AD2F6EE00EA}" type="datetime1">
              <a:rPr lang="en-US"/>
              <a:t>7/15/2022</a:t>
            </a:fld>
            <a:endParaRPr dirty="0"/>
          </a:p>
        </p:txBody>
      </p:sp>
      <p:sp>
        <p:nvSpPr>
          <p:cNvPr id="5" name="Footer Placeholder 4"/>
          <p:cNvSpPr>
            <a:spLocks noGrp="1"/>
          </p:cNvSpPr>
          <p:nvPr>
            <p:ph type="ftr" sz="quarter" idx="11"/>
          </p:nvPr>
        </p:nvSpPr>
        <p:spPr>
          <a:xfrm>
            <a:off x="2475310" y="6211094"/>
            <a:ext cx="2096690" cy="365125"/>
          </a:xfrm>
        </p:spPr>
        <p:txBody>
          <a:bodyPr/>
          <a:lstStyle>
            <a:lvl1pPr algn="r">
              <a:defRPr/>
            </a:lvl1pPr>
          </a:lstStyle>
          <a:p>
            <a:endParaRPr dirty="0"/>
          </a:p>
        </p:txBody>
      </p:sp>
      <p:sp>
        <p:nvSpPr>
          <p:cNvPr id="6" name="Slide Number Placeholder 5"/>
          <p:cNvSpPr>
            <a:spLocks noGrp="1"/>
          </p:cNvSpPr>
          <p:nvPr>
            <p:ph type="sldNum" sz="quarter" idx="12"/>
          </p:nvPr>
        </p:nvSpPr>
        <p:spPr>
          <a:xfrm>
            <a:off x="245324" y="6211094"/>
            <a:ext cx="397785" cy="365125"/>
          </a:xfrm>
          <a:prstGeom prst="rect">
            <a:avLst/>
          </a:prstGeom>
        </p:spPr>
        <p:txBody>
          <a:bodyPr anchor="ctr"/>
          <a:lstStyle>
            <a:lvl1pPr algn="r">
              <a:defRPr sz="800"/>
            </a:lvl1pPr>
          </a:lstStyle>
          <a:p>
            <a:fld id="{B08C9454-9E98-430A-9B3F-CC1E0DA58FE0}" type="slidenum">
              <a:rPr lang="en-US" smtClean="0"/>
              <a:pPr/>
              <a:t>‹#›</a:t>
            </a:fld>
            <a:endParaRPr lang="en-US" dirty="0"/>
          </a:p>
        </p:txBody>
      </p:sp>
      <p:sp>
        <p:nvSpPr>
          <p:cNvPr id="19" name="Text Placeholder 18"/>
          <p:cNvSpPr>
            <a:spLocks noGrp="1"/>
          </p:cNvSpPr>
          <p:nvPr>
            <p:ph type="body" sz="quarter" idx="14" hasCustomPrompt="1"/>
          </p:nvPr>
        </p:nvSpPr>
        <p:spPr>
          <a:xfrm>
            <a:off x="548161" y="4936377"/>
            <a:ext cx="4023839" cy="740524"/>
          </a:xfrm>
        </p:spPr>
        <p:txBody>
          <a:bodyPr>
            <a:noAutofit/>
          </a:bodyPr>
          <a:lstStyle>
            <a:lvl1pPr marL="0" indent="0">
              <a:spcBef>
                <a:spcPts val="0"/>
              </a:spcBef>
              <a:buFont typeface="Arial" panose="020B0604020202020204" pitchFamily="34" charset="0"/>
              <a:buChar char="​"/>
              <a:defRPr sz="1050" baseline="0"/>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vl6pPr marL="0" indent="0">
              <a:spcBef>
                <a:spcPts val="0"/>
              </a:spcBef>
              <a:buFont typeface="Arial" panose="020B0604020202020204" pitchFamily="34" charset="0"/>
              <a:buChar char="​"/>
              <a:defRPr sz="900"/>
            </a:lvl6pPr>
            <a:lvl7pPr marL="0" indent="0">
              <a:spcBef>
                <a:spcPts val="0"/>
              </a:spcBef>
              <a:buFont typeface="Arial" panose="020B0604020202020204" pitchFamily="34" charset="0"/>
              <a:buChar char="​"/>
              <a:defRPr sz="900"/>
            </a:lvl7pPr>
            <a:lvl8pPr marL="0" indent="0">
              <a:spcBef>
                <a:spcPts val="0"/>
              </a:spcBef>
              <a:buFont typeface="Arial" panose="020B0604020202020204" pitchFamily="34" charset="0"/>
              <a:buChar char="​"/>
              <a:defRPr sz="900"/>
            </a:lvl8pPr>
            <a:lvl9pPr marL="0" indent="0">
              <a:spcBef>
                <a:spcPts val="0"/>
              </a:spcBef>
              <a:buFont typeface="Arial" panose="020B0604020202020204" pitchFamily="34" charset="0"/>
              <a:buChar char="​"/>
              <a:defRPr sz="900"/>
            </a:lvl9pPr>
          </a:lstStyle>
          <a:p>
            <a:pPr lvl="0"/>
            <a:r>
              <a:rPr/>
              <a:t>Add caption or descriptive text here</a:t>
            </a:r>
          </a:p>
        </p:txBody>
      </p:sp>
      <p:sp>
        <p:nvSpPr>
          <p:cNvPr id="10" name="Text Placeholder 18"/>
          <p:cNvSpPr>
            <a:spLocks noGrp="1"/>
          </p:cNvSpPr>
          <p:nvPr>
            <p:ph type="body" sz="quarter" idx="16" hasCustomPrompt="1"/>
          </p:nvPr>
        </p:nvSpPr>
        <p:spPr>
          <a:xfrm>
            <a:off x="5261356" y="731972"/>
            <a:ext cx="2665685" cy="1554028"/>
          </a:xfrm>
        </p:spPr>
        <p:txBody>
          <a:bodyPr>
            <a:noAutofit/>
          </a:bodyPr>
          <a:lstStyle>
            <a:lvl1pPr marL="0" indent="0">
              <a:lnSpc>
                <a:spcPct val="125000"/>
              </a:lnSpc>
              <a:spcBef>
                <a:spcPts val="0"/>
              </a:spcBef>
              <a:buFont typeface="Arial" panose="020B0604020202020204" pitchFamily="34" charset="0"/>
              <a:buChar char="​"/>
              <a:defRPr sz="1050" baseline="0">
                <a:solidFill>
                  <a:schemeClr val="tx1"/>
                </a:solidFill>
              </a:defRPr>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vl6pPr marL="0" indent="0">
              <a:spcBef>
                <a:spcPts val="0"/>
              </a:spcBef>
              <a:buFont typeface="Arial" panose="020B0604020202020204" pitchFamily="34" charset="0"/>
              <a:buChar char="​"/>
              <a:defRPr sz="900"/>
            </a:lvl6pPr>
            <a:lvl7pPr marL="0" indent="0">
              <a:spcBef>
                <a:spcPts val="0"/>
              </a:spcBef>
              <a:buFont typeface="Arial" panose="020B0604020202020204" pitchFamily="34" charset="0"/>
              <a:buChar char="​"/>
              <a:defRPr sz="900"/>
            </a:lvl7pPr>
            <a:lvl8pPr marL="0" indent="0">
              <a:spcBef>
                <a:spcPts val="0"/>
              </a:spcBef>
              <a:buFont typeface="Arial" panose="020B0604020202020204" pitchFamily="34" charset="0"/>
              <a:buChar char="​"/>
              <a:defRPr sz="900"/>
            </a:lvl8pPr>
            <a:lvl9pPr marL="0" indent="0">
              <a:spcBef>
                <a:spcPts val="0"/>
              </a:spcBef>
              <a:buFont typeface="Arial" panose="020B0604020202020204" pitchFamily="34" charset="0"/>
              <a:buChar char="​"/>
              <a:defRPr sz="900"/>
            </a:lvl9pPr>
          </a:lstStyle>
          <a:p>
            <a:pPr lvl="0"/>
            <a:r>
              <a:rPr/>
              <a:t>Add caption or descriptive text here</a:t>
            </a:r>
          </a:p>
        </p:txBody>
      </p:sp>
      <p:sp>
        <p:nvSpPr>
          <p:cNvPr id="7" name="Rectangle 6"/>
          <p:cNvSpPr/>
          <p:nvPr/>
        </p:nvSpPr>
        <p:spPr>
          <a:xfrm>
            <a:off x="9233980" y="0"/>
            <a:ext cx="1134533"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137160" rtlCol="0" anchor="t"/>
          <a:lstStyle/>
          <a:p>
            <a:pPr lvl="0"/>
            <a:r>
              <a:rPr sz="1350" dirty="0">
                <a:solidFill>
                  <a:srgbClr val="000000"/>
                </a:solidFill>
              </a:rPr>
              <a:t>Click the RESET button on the Home tab to reposition the caption above the picture if necessary.</a:t>
            </a:r>
          </a:p>
        </p:txBody>
      </p:sp>
      <p:cxnSp>
        <p:nvCxnSpPr>
          <p:cNvPr id="14" name="Straight Connector 13"/>
          <p:cNvCxnSpPr/>
          <p:nvPr/>
        </p:nvCxnSpPr>
        <p:spPr>
          <a:xfrm>
            <a:off x="671122" y="6276815"/>
            <a:ext cx="0" cy="210312"/>
          </a:xfrm>
          <a:prstGeom prst="line">
            <a:avLst/>
          </a:prstGeom>
          <a:ln w="15875">
            <a:solidFill>
              <a:srgbClr val="00C2F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47882" y="265568"/>
            <a:ext cx="4232548" cy="879020"/>
          </a:xfrm>
        </p:spPr>
        <p:txBody>
          <a:bodyPr/>
          <a:lstStyle/>
          <a:p>
            <a:r>
              <a:rPr lang="en-US" smtClean="0"/>
              <a:t>Click to edit Master title style</a:t>
            </a:r>
            <a:endParaRPr/>
          </a:p>
        </p:txBody>
      </p:sp>
      <p:pic>
        <p:nvPicPr>
          <p:cNvPr id="15" name="LOGO 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459" y="6304621"/>
            <a:ext cx="1226463" cy="182880"/>
          </a:xfrm>
          <a:prstGeom prst="rect">
            <a:avLst/>
          </a:prstGeom>
        </p:spPr>
      </p:pic>
    </p:spTree>
    <p:extLst>
      <p:ext uri="{BB962C8B-B14F-4D97-AF65-F5344CB8AC3E}">
        <p14:creationId xmlns:p14="http://schemas.microsoft.com/office/powerpoint/2010/main" val="1431643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ocs: Large Picture with Tex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143" y="0"/>
            <a:ext cx="9141714" cy="5676900"/>
          </a:xfrm>
          <a:solidFill>
            <a:schemeClr val="bg1">
              <a:lumMod val="75000"/>
            </a:schemeClr>
          </a:solidFill>
        </p:spPr>
        <p:txBody>
          <a:bodyPr tIns="2743200"/>
          <a:lstStyle>
            <a:lvl1pPr marL="0" indent="0" algn="ctr">
              <a:buNone/>
              <a:defRPr/>
            </a:lvl1pPr>
          </a:lstStyle>
          <a:p>
            <a:r>
              <a:rPr lang="en-US" dirty="0" smtClean="0"/>
              <a:t>Click icon to add picture</a:t>
            </a:r>
            <a:endParaRPr dirty="0"/>
          </a:p>
        </p:txBody>
      </p:sp>
      <p:sp>
        <p:nvSpPr>
          <p:cNvPr id="3" name="Date Placeholder 2"/>
          <p:cNvSpPr>
            <a:spLocks noGrp="1"/>
          </p:cNvSpPr>
          <p:nvPr>
            <p:ph type="dt" sz="half" idx="10"/>
          </p:nvPr>
        </p:nvSpPr>
        <p:spPr/>
        <p:txBody>
          <a:bodyPr/>
          <a:lstStyle/>
          <a:p>
            <a:fld id="{928E9133-0FCC-4377-A92F-545EF447D0C8}" type="datetime1">
              <a:rPr lang="en-US"/>
              <a:t>7/15/2022</a:t>
            </a:fld>
            <a:endParaRPr dirty="0"/>
          </a:p>
        </p:txBody>
      </p:sp>
      <p:sp>
        <p:nvSpPr>
          <p:cNvPr id="4" name="Footer Placeholder 3"/>
          <p:cNvSpPr>
            <a:spLocks noGrp="1"/>
          </p:cNvSpPr>
          <p:nvPr>
            <p:ph type="ftr" sz="quarter" idx="11"/>
          </p:nvPr>
        </p:nvSpPr>
        <p:spPr/>
        <p:txBody>
          <a:bodyPr/>
          <a:lstStyle/>
          <a:p>
            <a:endParaRPr dirty="0"/>
          </a:p>
        </p:txBody>
      </p:sp>
      <p:sp>
        <p:nvSpPr>
          <p:cNvPr id="8" name="Rectangle 7"/>
          <p:cNvSpPr/>
          <p:nvPr/>
        </p:nvSpPr>
        <p:spPr>
          <a:xfrm>
            <a:off x="9233980" y="0"/>
            <a:ext cx="1134533"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137160" rtlCol="0" anchor="t"/>
          <a:lstStyle/>
          <a:p>
            <a:pPr lvl="0"/>
            <a:r>
              <a:rPr sz="1350" dirty="0">
                <a:solidFill>
                  <a:srgbClr val="000000"/>
                </a:solidFill>
              </a:rPr>
              <a:t>Click the RESET button on the Home tab to reposition the text above the picture if necessary.</a:t>
            </a:r>
          </a:p>
        </p:txBody>
      </p:sp>
      <p:sp>
        <p:nvSpPr>
          <p:cNvPr id="10" name="Content Placeholder 2"/>
          <p:cNvSpPr>
            <a:spLocks noGrp="1"/>
          </p:cNvSpPr>
          <p:nvPr>
            <p:ph idx="1" hasCustomPrompt="1"/>
          </p:nvPr>
        </p:nvSpPr>
        <p:spPr>
          <a:xfrm>
            <a:off x="1" y="1676400"/>
            <a:ext cx="4240325" cy="3427863"/>
          </a:xfrm>
          <a:solidFill>
            <a:srgbClr val="000000">
              <a:alpha val="50000"/>
            </a:srgbClr>
          </a:solidFill>
        </p:spPr>
        <p:txBody>
          <a:bodyPr lIns="731520" tIns="274320" rIns="274320" bIns="274320"/>
          <a:lstStyle>
            <a:lvl1pPr marL="164592" indent="-164592">
              <a:buClr>
                <a:srgbClr val="FFFFFF"/>
              </a:buClr>
              <a:buFont typeface="Arial" panose="020B0604020202020204" pitchFamily="34" charset="0"/>
              <a:buChar char="•"/>
              <a:defRPr sz="1600" baseline="0">
                <a:solidFill>
                  <a:schemeClr val="bg1"/>
                </a:solidFill>
              </a:defRPr>
            </a:lvl1pPr>
            <a:lvl2pPr marL="411480" indent="-164592">
              <a:buClr>
                <a:srgbClr val="FFFFFF"/>
              </a:buClr>
              <a:buFont typeface="Arial" panose="020B0604020202020204" pitchFamily="34" charset="0"/>
              <a:buChar char="•"/>
              <a:defRPr sz="1400">
                <a:solidFill>
                  <a:schemeClr val="bg1"/>
                </a:solidFill>
              </a:defRPr>
            </a:lvl2pPr>
            <a:lvl3pPr marL="685800" indent="-164592">
              <a:buClr>
                <a:srgbClr val="FFFFFF"/>
              </a:buClr>
              <a:buFont typeface="Arial" panose="020B0604020202020204" pitchFamily="34" charset="0"/>
              <a:buChar char="•"/>
              <a:defRPr sz="1400">
                <a:solidFill>
                  <a:schemeClr val="bg1"/>
                </a:solidFill>
              </a:defRPr>
            </a:lvl3pPr>
            <a:lvl4pPr marL="685800" indent="-164592">
              <a:buClr>
                <a:srgbClr val="FFFFFF"/>
              </a:buClr>
              <a:buFont typeface="Arial" panose="020B0604020202020204" pitchFamily="34" charset="0"/>
              <a:buChar char="•"/>
              <a:defRPr sz="1400">
                <a:solidFill>
                  <a:schemeClr val="bg1"/>
                </a:solidFill>
              </a:defRPr>
            </a:lvl4pPr>
            <a:lvl5pPr marL="685800" indent="-164592">
              <a:buClr>
                <a:srgbClr val="FFFFFF"/>
              </a:buClr>
              <a:buFont typeface="Arial" panose="020B0604020202020204" pitchFamily="34" charset="0"/>
              <a:buChar char="•"/>
              <a:defRPr sz="1400">
                <a:solidFill>
                  <a:schemeClr val="bg1"/>
                </a:solidFill>
              </a:defRPr>
            </a:lvl5pPr>
            <a:lvl6pPr marL="685800" indent="-164592">
              <a:buClr>
                <a:srgbClr val="FFFFFF"/>
              </a:buClr>
              <a:buFont typeface="Arial" panose="020B0604020202020204" pitchFamily="34" charset="0"/>
              <a:buChar char="•"/>
              <a:defRPr sz="1200">
                <a:solidFill>
                  <a:schemeClr val="bg1"/>
                </a:solidFill>
              </a:defRPr>
            </a:lvl6pPr>
            <a:lvl7pPr marL="521208" indent="0">
              <a:buClr>
                <a:srgbClr val="FFFFFF"/>
              </a:buClr>
              <a:buFont typeface="Arial" panose="020B0604020202020204" pitchFamily="34" charset="0"/>
              <a:buNone/>
              <a:defRPr sz="1200">
                <a:solidFill>
                  <a:schemeClr val="bg1"/>
                </a:solidFill>
              </a:defRPr>
            </a:lvl7pPr>
            <a:lvl8pPr marL="685800" indent="-164592">
              <a:buClr>
                <a:srgbClr val="FFFFFF"/>
              </a:buClr>
              <a:buFont typeface="Arial" panose="020B0604020202020204" pitchFamily="34" charset="0"/>
              <a:buChar char="•"/>
              <a:defRPr sz="1200">
                <a:solidFill>
                  <a:schemeClr val="bg1"/>
                </a:solidFill>
              </a:defRPr>
            </a:lvl8pPr>
            <a:lvl9pPr marL="685800" indent="-164592">
              <a:buClr>
                <a:srgbClr val="FFFFFF"/>
              </a:buClr>
              <a:buFont typeface="Arial" panose="020B0604020202020204" pitchFamily="34" charset="0"/>
              <a:buChar char="•"/>
              <a:defRPr sz="1200">
                <a:solidFill>
                  <a:schemeClr val="bg1"/>
                </a:solidFill>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a:p>
        </p:txBody>
      </p:sp>
      <p:sp>
        <p:nvSpPr>
          <p:cNvPr id="9"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279818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Docs: Quote">
    <p:bg>
      <p:bgRef idx="1001">
        <a:schemeClr val="bg1"/>
      </p:bgRef>
    </p:bg>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2960494" y="4936377"/>
            <a:ext cx="5640581" cy="740524"/>
          </a:xfrm>
        </p:spPr>
        <p:txBody>
          <a:bodyPr>
            <a:noAutofit/>
          </a:bodyPr>
          <a:lstStyle>
            <a:lvl1pPr marL="0" indent="0">
              <a:spcBef>
                <a:spcPts val="0"/>
              </a:spcBef>
              <a:buFont typeface="Arial" panose="020B0604020202020204" pitchFamily="34" charset="0"/>
              <a:buChar char="​"/>
              <a:defRPr sz="1600" b="0" i="1" baseline="0"/>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vl6pPr marL="0" indent="0">
              <a:spcBef>
                <a:spcPts val="0"/>
              </a:spcBef>
              <a:buFont typeface="Arial" panose="020B0604020202020204" pitchFamily="34" charset="0"/>
              <a:buChar char="​"/>
              <a:defRPr sz="900"/>
            </a:lvl6pPr>
            <a:lvl7pPr marL="0" indent="0">
              <a:spcBef>
                <a:spcPts val="0"/>
              </a:spcBef>
              <a:buFont typeface="Arial" panose="020B0604020202020204" pitchFamily="34" charset="0"/>
              <a:buChar char="​"/>
              <a:defRPr sz="900"/>
            </a:lvl7pPr>
            <a:lvl8pPr marL="0" indent="0">
              <a:spcBef>
                <a:spcPts val="0"/>
              </a:spcBef>
              <a:buFont typeface="Arial" panose="020B0604020202020204" pitchFamily="34" charset="0"/>
              <a:buChar char="​"/>
              <a:defRPr sz="900"/>
            </a:lvl8pPr>
            <a:lvl9pPr marL="0" indent="0">
              <a:spcBef>
                <a:spcPts val="0"/>
              </a:spcBef>
              <a:buFont typeface="Arial" panose="020B0604020202020204" pitchFamily="34" charset="0"/>
              <a:buChar char="​"/>
              <a:defRPr sz="900"/>
            </a:lvl9pPr>
          </a:lstStyle>
          <a:p>
            <a:pPr lvl="0"/>
            <a:r>
              <a:rPr/>
              <a:t>~Attribution here</a:t>
            </a:r>
          </a:p>
        </p:txBody>
      </p:sp>
      <p:sp>
        <p:nvSpPr>
          <p:cNvPr id="2" name="Date Placeholder 1"/>
          <p:cNvSpPr>
            <a:spLocks noGrp="1"/>
          </p:cNvSpPr>
          <p:nvPr>
            <p:ph type="dt" sz="half" idx="15"/>
          </p:nvPr>
        </p:nvSpPr>
        <p:spPr/>
        <p:txBody>
          <a:bodyPr/>
          <a:lstStyle/>
          <a:p>
            <a:fld id="{928E9133-0FCC-4377-A92F-545EF447D0C8}" type="datetime1">
              <a:rPr lang="en-US"/>
              <a:t>7/15/2022</a:t>
            </a:fld>
            <a:endParaRPr dirty="0"/>
          </a:p>
        </p:txBody>
      </p:sp>
      <p:sp>
        <p:nvSpPr>
          <p:cNvPr id="8" name="Footer Placeholder 7"/>
          <p:cNvSpPr>
            <a:spLocks noGrp="1"/>
          </p:cNvSpPr>
          <p:nvPr>
            <p:ph type="ftr" sz="quarter" idx="16"/>
          </p:nvPr>
        </p:nvSpPr>
        <p:spPr/>
        <p:txBody>
          <a:bodyPr/>
          <a:lstStyle/>
          <a:p>
            <a:endParaRPr dirty="0"/>
          </a:p>
        </p:txBody>
      </p:sp>
      <p:sp>
        <p:nvSpPr>
          <p:cNvPr id="12" name="Content Placeholder 2"/>
          <p:cNvSpPr>
            <a:spLocks noGrp="1"/>
          </p:cNvSpPr>
          <p:nvPr>
            <p:ph idx="1" hasCustomPrompt="1"/>
          </p:nvPr>
        </p:nvSpPr>
        <p:spPr>
          <a:xfrm>
            <a:off x="2960494" y="750629"/>
            <a:ext cx="5640582" cy="3930553"/>
          </a:xfrm>
        </p:spPr>
        <p:txBody>
          <a:bodyPr/>
          <a:lstStyle>
            <a:lvl1pPr marL="0" indent="0">
              <a:spcBef>
                <a:spcPts val="1000"/>
              </a:spcBef>
              <a:buFont typeface="Arial" panose="020B0604020202020204" pitchFamily="34" charset="0"/>
              <a:buChar char="​"/>
              <a:defRPr sz="1600" baseline="0"/>
            </a:lvl1pPr>
            <a:lvl2pPr marL="0" indent="0">
              <a:buFont typeface="Arial" panose="020B0604020202020204" pitchFamily="34" charset="0"/>
              <a:buChar char="​"/>
              <a:defRPr sz="1400"/>
            </a:lvl2pPr>
            <a:lvl3pPr marL="0" indent="0">
              <a:buFont typeface="Arial" panose="020B0604020202020204" pitchFamily="34" charset="0"/>
              <a:buChar char="​"/>
              <a:defRPr sz="1400"/>
            </a:lvl3pPr>
            <a:lvl4pPr marL="0" indent="0">
              <a:buFont typeface="Arial" panose="020B0604020202020204" pitchFamily="34" charset="0"/>
              <a:buChar char="​"/>
              <a:defRPr sz="1400"/>
            </a:lvl4pPr>
            <a:lvl5pPr marL="0" indent="0">
              <a:buFont typeface="Arial" panose="020B0604020202020204" pitchFamily="34" charset="0"/>
              <a:buChar char="​"/>
              <a:defRPr sz="1400"/>
            </a:lvl5pPr>
            <a:lvl6pPr marL="0" indent="0">
              <a:buFont typeface="Arial" panose="020B0604020202020204" pitchFamily="34" charset="0"/>
              <a:buChar char="​"/>
              <a:defRPr sz="1400"/>
            </a:lvl6pPr>
            <a:lvl7pPr marL="0" indent="0">
              <a:buFont typeface="Arial" panose="020B0604020202020204" pitchFamily="34" charset="0"/>
              <a:buChar char="​"/>
              <a:defRPr sz="1400"/>
            </a:lvl7pPr>
            <a:lvl8pPr marL="0" indent="0">
              <a:buFont typeface="Arial" panose="020B0604020202020204" pitchFamily="34" charset="0"/>
              <a:buChar char="​"/>
              <a:defRPr sz="1400"/>
            </a:lvl8pPr>
            <a:lvl9pPr marL="0" indent="0">
              <a:buFont typeface="Arial" panose="020B0604020202020204" pitchFamily="34" charset="0"/>
              <a:buChar char="​"/>
              <a:defRPr sz="1400"/>
            </a:lvl9pPr>
          </a:lstStyle>
          <a:p>
            <a:pPr lvl="0"/>
            <a:r>
              <a:rPr/>
              <a:t>Type quote text here; you don’t need to add quotation marks</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13" name="Table Placeholder 22"/>
          <p:cNvSpPr>
            <a:spLocks noGrp="1"/>
          </p:cNvSpPr>
          <p:nvPr>
            <p:ph type="tbl" sz="quarter" idx="18" hasCustomPrompt="1"/>
          </p:nvPr>
        </p:nvSpPr>
        <p:spPr>
          <a:xfrm>
            <a:off x="1672766" y="750629"/>
            <a:ext cx="1044722" cy="1624082"/>
          </a:xfrm>
          <a:blipFill>
            <a:blip r:embed="rId2"/>
            <a:stretch>
              <a:fillRect/>
            </a:stretch>
          </a:blipFill>
        </p:spPr>
        <p:txBody>
          <a:bodyPr/>
          <a:lstStyle>
            <a:lvl1pPr marL="0" indent="0">
              <a:buNone/>
              <a:defRPr/>
            </a:lvl1pPr>
          </a:lstStyle>
          <a:p>
            <a:r>
              <a:rPr dirty="0"/>
              <a:t> </a:t>
            </a:r>
          </a:p>
        </p:txBody>
      </p:sp>
      <p:cxnSp>
        <p:nvCxnSpPr>
          <p:cNvPr id="14" name="Straight Connector 13"/>
          <p:cNvCxnSpPr/>
          <p:nvPr/>
        </p:nvCxnSpPr>
        <p:spPr>
          <a:xfrm>
            <a:off x="8443177" y="6276815"/>
            <a:ext cx="0" cy="210312"/>
          </a:xfrm>
          <a:prstGeom prst="line">
            <a:avLst/>
          </a:prstGeom>
          <a:ln w="15875">
            <a:solidFill>
              <a:srgbClr val="00C2F3"/>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pic>
        <p:nvPicPr>
          <p:cNvPr id="11" name="LOGO 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22997" y="6322377"/>
            <a:ext cx="1226462" cy="182880"/>
          </a:xfrm>
          <a:prstGeom prst="rect">
            <a:avLst/>
          </a:prstGeom>
        </p:spPr>
      </p:pic>
    </p:spTree>
    <p:extLst>
      <p:ext uri="{BB962C8B-B14F-4D97-AF65-F5344CB8AC3E}">
        <p14:creationId xmlns:p14="http://schemas.microsoft.com/office/powerpoint/2010/main" val="2720506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ocs: Analytic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8E9133-0FCC-4377-A92F-545EF447D0C8}" type="datetime1">
              <a:rPr lang="en-US"/>
              <a:t>7/15/2022</a:t>
            </a:fld>
            <a:endParaRPr dirty="0"/>
          </a:p>
        </p:txBody>
      </p:sp>
      <p:sp>
        <p:nvSpPr>
          <p:cNvPr id="4" name="Footer Placeholder 3"/>
          <p:cNvSpPr>
            <a:spLocks noGrp="1"/>
          </p:cNvSpPr>
          <p:nvPr>
            <p:ph type="ftr" sz="quarter" idx="11"/>
          </p:nvPr>
        </p:nvSpPr>
        <p:spPr/>
        <p:txBody>
          <a:bodyPr/>
          <a:lstStyle/>
          <a:p>
            <a:endParaRPr dirty="0"/>
          </a:p>
        </p:txBody>
      </p:sp>
      <p:sp>
        <p:nvSpPr>
          <p:cNvPr id="10" name="Content Placeholder 2"/>
          <p:cNvSpPr>
            <a:spLocks noGrp="1"/>
          </p:cNvSpPr>
          <p:nvPr>
            <p:ph idx="1" hasCustomPrompt="1"/>
          </p:nvPr>
        </p:nvSpPr>
        <p:spPr>
          <a:xfrm>
            <a:off x="565013" y="1485900"/>
            <a:ext cx="1748283" cy="4191000"/>
          </a:xfrm>
        </p:spPr>
        <p:txBody>
          <a:bodyPr anchor="ctr"/>
          <a:lstStyle>
            <a:lvl1pPr marL="0" indent="0" algn="l">
              <a:buFont typeface="Arial" panose="020B0604020202020204" pitchFamily="34" charset="0"/>
              <a:buChar char="​"/>
              <a:defRPr sz="1600" baseline="0"/>
            </a:lvl1pPr>
            <a:lvl2pPr marL="0" indent="0" algn="l">
              <a:buFont typeface="Arial" panose="020B0604020202020204" pitchFamily="34" charset="0"/>
              <a:buChar char="​"/>
              <a:defRPr sz="1400"/>
            </a:lvl2pPr>
            <a:lvl3pPr marL="0" indent="0" algn="l">
              <a:buFont typeface="Arial" panose="020B0604020202020204" pitchFamily="34" charset="0"/>
              <a:buChar char="​"/>
              <a:defRPr sz="1400"/>
            </a:lvl3pPr>
            <a:lvl4pPr marL="0" indent="0" algn="l">
              <a:buFont typeface="Arial" panose="020B0604020202020204" pitchFamily="34" charset="0"/>
              <a:buChar char="​"/>
              <a:defRPr sz="1400"/>
            </a:lvl4pPr>
            <a:lvl5pPr marL="0" indent="0" algn="l">
              <a:buFont typeface="Arial" panose="020B0604020202020204" pitchFamily="34" charset="0"/>
              <a:buChar char="​"/>
              <a:defRPr sz="1400"/>
            </a:lvl5pPr>
            <a:lvl6pPr marL="0" indent="0" algn="l">
              <a:buFont typeface="Arial" panose="020B0604020202020204" pitchFamily="34" charset="0"/>
              <a:buChar char="​"/>
              <a:defRPr sz="1400"/>
            </a:lvl6pPr>
            <a:lvl7pPr marL="0" indent="0" algn="l">
              <a:buFont typeface="Arial" panose="020B0604020202020204" pitchFamily="34" charset="0"/>
              <a:buChar char="​"/>
              <a:defRPr sz="1400"/>
            </a:lvl7pPr>
            <a:lvl8pPr marL="0" indent="0" algn="l">
              <a:buFont typeface="Arial" panose="020B0604020202020204" pitchFamily="34" charset="0"/>
              <a:buChar char="​"/>
              <a:defRPr sz="1400"/>
            </a:lvl8pPr>
            <a:lvl9pPr marL="0" indent="0" algn="l">
              <a:buFont typeface="Arial" panose="020B0604020202020204" pitchFamily="34" charset="0"/>
              <a:buChar char="​"/>
              <a:defRPr sz="1400"/>
            </a:lvl9pPr>
          </a:lstStyle>
          <a:p>
            <a:pPr lvl="0"/>
            <a:r>
              <a:rPr/>
              <a:t>Add insights here</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12" name="Content Placeholder 11"/>
          <p:cNvSpPr>
            <a:spLocks noGrp="1"/>
          </p:cNvSpPr>
          <p:nvPr>
            <p:ph sz="quarter" idx="13" hasCustomPrompt="1"/>
          </p:nvPr>
        </p:nvSpPr>
        <p:spPr>
          <a:xfrm>
            <a:off x="2640842" y="1485900"/>
            <a:ext cx="5955471" cy="4191000"/>
          </a:xfrm>
        </p:spPr>
        <p:txBody>
          <a:bodyPr/>
          <a:lstStyle>
            <a:lvl1pPr>
              <a:defRPr sz="16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a:t>Click to add text or choose an icon below to insert a table, chart, SmartArt, pictures, or video</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cxnSp>
        <p:nvCxnSpPr>
          <p:cNvPr id="11" name="Straight Connector 10"/>
          <p:cNvCxnSpPr/>
          <p:nvPr/>
        </p:nvCxnSpPr>
        <p:spPr>
          <a:xfrm>
            <a:off x="2415654" y="1485900"/>
            <a:ext cx="0" cy="4206240"/>
          </a:xfrm>
          <a:prstGeom prst="line">
            <a:avLst/>
          </a:prstGeom>
          <a:ln>
            <a:solidFill>
              <a:srgbClr val="CFD4D8"/>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smtClean="0"/>
              <a:t>Click to edit Master title style</a:t>
            </a:r>
            <a:endParaRPr/>
          </a:p>
        </p:txBody>
      </p:sp>
      <p:sp>
        <p:nvSpPr>
          <p:cNvPr id="9"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36115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EN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542925" y="757238"/>
            <a:ext cx="8058150" cy="5343524"/>
          </a:xfrm>
          <a:prstGeom prst="rect">
            <a:avLst/>
          </a:prstGeom>
          <a:noFill/>
        </p:spPr>
        <p:txBody>
          <a:bodyPr wrap="square" rtlCol="0" anchor="ctr">
            <a:noAutofit/>
          </a:bodyPr>
          <a:lstStyle/>
          <a:p>
            <a:pPr algn="ctr"/>
            <a:r>
              <a:rPr sz="8625" b="1" baseline="0" dirty="0"/>
              <a:t>DON’T USE </a:t>
            </a:r>
            <a:br>
              <a:rPr sz="8625" b="1" baseline="0" dirty="0"/>
            </a:br>
            <a:r>
              <a:rPr sz="8625" b="1" baseline="0" dirty="0"/>
              <a:t>ANY LAYOUTS </a:t>
            </a:r>
            <a:br>
              <a:rPr sz="8625" b="1" baseline="0" dirty="0"/>
            </a:br>
            <a:r>
              <a:rPr sz="8625" b="1" baseline="0" dirty="0"/>
              <a:t>AFTER THIS</a:t>
            </a:r>
            <a:endParaRPr sz="8625" b="1" dirty="0"/>
          </a:p>
        </p:txBody>
      </p:sp>
    </p:spTree>
    <p:extLst>
      <p:ext uri="{BB962C8B-B14F-4D97-AF65-F5344CB8AC3E}">
        <p14:creationId xmlns:p14="http://schemas.microsoft.com/office/powerpoint/2010/main" val="3188342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FA5FEA8-8162-45DC-A613-E7E404FD8812}" type="datetime1">
              <a:rPr lang="en-US"/>
              <a:t>7/15/2022</a:t>
            </a:fld>
            <a:endParaRPr dirty="0"/>
          </a:p>
        </p:txBody>
      </p:sp>
      <p:sp>
        <p:nvSpPr>
          <p:cNvPr id="5" name="Footer Placeholder 4"/>
          <p:cNvSpPr>
            <a:spLocks noGrp="1"/>
          </p:cNvSpPr>
          <p:nvPr>
            <p:ph type="ftr" sz="quarter" idx="11"/>
          </p:nvPr>
        </p:nvSpPr>
        <p:spPr/>
        <p:txBody>
          <a:bodyPr/>
          <a:lstStyle/>
          <a:p>
            <a:endParaRPr dirty="0"/>
          </a:p>
        </p:txBody>
      </p:sp>
      <p:sp>
        <p:nvSpPr>
          <p:cNvPr id="7"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289199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04523" y="871537"/>
            <a:ext cx="1125140" cy="550068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71513" y="871538"/>
            <a:ext cx="6818710" cy="5500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rot="5400000">
            <a:off x="-147284" y="3852839"/>
            <a:ext cx="942271" cy="273844"/>
          </a:xfrm>
        </p:spPr>
        <p:txBody>
          <a:bodyPr/>
          <a:lstStyle/>
          <a:p>
            <a:fld id="{B468B90C-2A3B-472F-9ED4-CF444DD6F7F5}" type="datetime1">
              <a:rPr lang="en-US"/>
              <a:t>7/15/2022</a:t>
            </a:fld>
            <a:endParaRPr dirty="0"/>
          </a:p>
        </p:txBody>
      </p:sp>
      <p:sp>
        <p:nvSpPr>
          <p:cNvPr id="5" name="Footer Placeholder 4"/>
          <p:cNvSpPr>
            <a:spLocks noGrp="1"/>
          </p:cNvSpPr>
          <p:nvPr>
            <p:ph type="ftr" sz="quarter" idx="11"/>
          </p:nvPr>
        </p:nvSpPr>
        <p:spPr>
          <a:xfrm rot="5400000">
            <a:off x="-999692" y="2058160"/>
            <a:ext cx="2647086" cy="273844"/>
          </a:xfrm>
        </p:spPr>
        <p:txBody>
          <a:bodyPr/>
          <a:lstStyle/>
          <a:p>
            <a:endParaRPr dirty="0"/>
          </a:p>
        </p:txBody>
      </p:sp>
      <p:sp>
        <p:nvSpPr>
          <p:cNvPr id="6" name="Slide Number Placeholder 5"/>
          <p:cNvSpPr>
            <a:spLocks noGrp="1"/>
          </p:cNvSpPr>
          <p:nvPr>
            <p:ph type="sldNum" sz="quarter" idx="12"/>
          </p:nvPr>
        </p:nvSpPr>
        <p:spPr>
          <a:xfrm rot="5400000">
            <a:off x="107958" y="6352256"/>
            <a:ext cx="419639" cy="273844"/>
          </a:xfrm>
          <a:prstGeom prst="rect">
            <a:avLst/>
          </a:prstGeom>
        </p:spPr>
        <p:txBody>
          <a:bodyPr anchor="ctr"/>
          <a:lstStyle>
            <a:lvl1pPr>
              <a:defRPr sz="800"/>
            </a:lvl1pPr>
          </a:lstStyle>
          <a:p>
            <a:fld id="{B08C9454-9E98-430A-9B3F-CC1E0DA58FE0}" type="slidenum">
              <a:rPr lang="en-US" smtClean="0"/>
              <a:pPr/>
              <a:t>‹#›</a:t>
            </a:fld>
            <a:endParaRPr lang="en-US" dirty="0"/>
          </a:p>
        </p:txBody>
      </p:sp>
      <p:cxnSp>
        <p:nvCxnSpPr>
          <p:cNvPr id="7" name="Straight Connector 6"/>
          <p:cNvCxnSpPr/>
          <p:nvPr/>
        </p:nvCxnSpPr>
        <p:spPr>
          <a:xfrm rot="5400000">
            <a:off x="8165162" y="541080"/>
            <a:ext cx="0" cy="279919"/>
          </a:xfrm>
          <a:prstGeom prst="line">
            <a:avLst/>
          </a:prstGeom>
          <a:ln w="15875">
            <a:solidFill>
              <a:srgbClr val="00C2F3"/>
            </a:solidFill>
          </a:ln>
        </p:spPr>
        <p:style>
          <a:lnRef idx="1">
            <a:schemeClr val="accent1"/>
          </a:lnRef>
          <a:fillRef idx="0">
            <a:schemeClr val="accent1"/>
          </a:fillRef>
          <a:effectRef idx="0">
            <a:schemeClr val="accent1"/>
          </a:effectRef>
          <a:fontRef idx="minor">
            <a:schemeClr val="tx1"/>
          </a:fontRef>
        </p:style>
      </p:cxnSp>
      <p:pic>
        <p:nvPicPr>
          <p:cNvPr id="14" name="LOGO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2885" y="5408146"/>
            <a:ext cx="1226463" cy="182880"/>
          </a:xfrm>
          <a:prstGeom prst="rect">
            <a:avLst/>
          </a:prstGeom>
        </p:spPr>
      </p:pic>
    </p:spTree>
    <p:extLst>
      <p:ext uri="{BB962C8B-B14F-4D97-AF65-F5344CB8AC3E}">
        <p14:creationId xmlns:p14="http://schemas.microsoft.com/office/powerpoint/2010/main" val="185183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293D6-CC99-44EF-8654-FA44F695E5F8}" type="datetime1">
              <a:rPr lang="en-US" smtClean="0"/>
              <a:t>7/15/2022</a:t>
            </a:fld>
            <a:endParaRPr lang="en-US" dirty="0"/>
          </a:p>
        </p:txBody>
      </p:sp>
      <p:sp>
        <p:nvSpPr>
          <p:cNvPr id="6" name="Slide Number Placeholder 5"/>
          <p:cNvSpPr>
            <a:spLocks noGrp="1"/>
          </p:cNvSpPr>
          <p:nvPr>
            <p:ph type="sldNum" sz="quarter" idx="12"/>
          </p:nvPr>
        </p:nvSpPr>
        <p:spPr/>
        <p:txBody>
          <a:bodyPr/>
          <a:lstStyle/>
          <a:p>
            <a:fld id="{E4101445-0CA2-4A95-8523-0C0F5902826A}" type="slidenum">
              <a:rPr lang="en-US" smtClean="0"/>
              <a:pPr/>
              <a:t>‹#›</a:t>
            </a:fld>
            <a:endParaRPr lang="en-US" dirty="0"/>
          </a:p>
        </p:txBody>
      </p:sp>
    </p:spTree>
    <p:extLst>
      <p:ext uri="{BB962C8B-B14F-4D97-AF65-F5344CB8AC3E}">
        <p14:creationId xmlns:p14="http://schemas.microsoft.com/office/powerpoint/2010/main" val="170917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Alt Title Slide Your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5544" y="5567157"/>
            <a:ext cx="2057400" cy="705079"/>
          </a:xfrm>
        </p:spPr>
        <p:txBody>
          <a:bodyPr anchor="ctr">
            <a:noAutofit/>
          </a:bodyPr>
          <a:lstStyle>
            <a:lvl1pPr algn="l">
              <a:defRPr sz="1200"/>
            </a:lvl1pPr>
          </a:lstStyle>
          <a:p>
            <a:r>
              <a:rPr/>
              <a:t>Presentation Title</a:t>
            </a:r>
          </a:p>
        </p:txBody>
      </p:sp>
      <p:sp>
        <p:nvSpPr>
          <p:cNvPr id="5" name="Picture Placeholder 4"/>
          <p:cNvSpPr>
            <a:spLocks noGrp="1"/>
          </p:cNvSpPr>
          <p:nvPr>
            <p:ph type="pic" sz="quarter" idx="10"/>
          </p:nvPr>
        </p:nvSpPr>
        <p:spPr>
          <a:xfrm>
            <a:off x="-1" y="1"/>
            <a:ext cx="9144002" cy="5299113"/>
          </a:xfrm>
          <a:solidFill>
            <a:schemeClr val="bg1">
              <a:lumMod val="75000"/>
            </a:schemeClr>
          </a:solidFill>
        </p:spPr>
        <p:txBody>
          <a:bodyPr tIns="1188720"/>
          <a:lstStyle>
            <a:lvl1pPr marL="0" indent="0" algn="ctr">
              <a:buNone/>
              <a:defRPr/>
            </a:lvl1pPr>
          </a:lstStyle>
          <a:p>
            <a:r>
              <a:rPr lang="en-US" dirty="0" smtClean="0"/>
              <a:t>Click icon to add picture</a:t>
            </a:r>
            <a:endParaRPr dirty="0"/>
          </a:p>
        </p:txBody>
      </p:sp>
      <p:cxnSp>
        <p:nvCxnSpPr>
          <p:cNvPr id="7" name="Straight Connector 6"/>
          <p:cNvCxnSpPr/>
          <p:nvPr/>
        </p:nvCxnSpPr>
        <p:spPr>
          <a:xfrm>
            <a:off x="6588264" y="5640803"/>
            <a:ext cx="0" cy="566928"/>
          </a:xfrm>
          <a:prstGeom prst="line">
            <a:avLst/>
          </a:prstGeom>
          <a:ln w="20320">
            <a:solidFill>
              <a:srgbClr val="FAA61A"/>
            </a:solidFill>
          </a:ln>
        </p:spPr>
        <p:style>
          <a:lnRef idx="1">
            <a:schemeClr val="accent1"/>
          </a:lnRef>
          <a:fillRef idx="0">
            <a:schemeClr val="accent1"/>
          </a:fillRef>
          <a:effectRef idx="0">
            <a:schemeClr val="accent1"/>
          </a:effectRef>
          <a:fontRef idx="minor">
            <a:schemeClr val="tx1"/>
          </a:fontRef>
        </p:style>
      </p:cxnSp>
      <p:pic>
        <p:nvPicPr>
          <p:cNvPr id="6" name="LOGO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184" y="5759980"/>
            <a:ext cx="2142226" cy="31943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593" y="5476875"/>
            <a:ext cx="1808385" cy="719330"/>
          </a:xfrm>
          <a:prstGeom prst="rect">
            <a:avLst/>
          </a:prstGeom>
        </p:spPr>
      </p:pic>
    </p:spTree>
    <p:extLst>
      <p:ext uri="{BB962C8B-B14F-4D97-AF65-F5344CB8AC3E}">
        <p14:creationId xmlns:p14="http://schemas.microsoft.com/office/powerpoint/2010/main" val="7343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64312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No Logo">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485901"/>
            <a:ext cx="9144000" cy="4725192"/>
          </a:xfrm>
          <a:prstGeom prst="rect">
            <a:avLst/>
          </a:prstGeom>
        </p:spPr>
      </p:pic>
      <p:sp>
        <p:nvSpPr>
          <p:cNvPr id="2" name="Title 1"/>
          <p:cNvSpPr>
            <a:spLocks noGrp="1"/>
          </p:cNvSpPr>
          <p:nvPr>
            <p:ph type="ctrTitle"/>
          </p:nvPr>
        </p:nvSpPr>
        <p:spPr>
          <a:xfrm>
            <a:off x="358048" y="198305"/>
            <a:ext cx="8243027" cy="705079"/>
          </a:xfrm>
        </p:spPr>
        <p:txBody>
          <a:bodyPr anchor="b">
            <a:noAutofit/>
          </a:bodyPr>
          <a:lstStyle>
            <a:lvl1pPr algn="l">
              <a:defRPr sz="1800"/>
            </a:lvl1pPr>
          </a:lstStyle>
          <a:p>
            <a:r>
              <a:rPr lang="en-US" smtClean="0"/>
              <a:t>Click to edit Master title style</a:t>
            </a:r>
            <a:endParaRPr/>
          </a:p>
        </p:txBody>
      </p:sp>
      <p:sp>
        <p:nvSpPr>
          <p:cNvPr id="3" name="Subtitle 2"/>
          <p:cNvSpPr>
            <a:spLocks noGrp="1"/>
          </p:cNvSpPr>
          <p:nvPr>
            <p:ph type="subTitle" idx="1"/>
          </p:nvPr>
        </p:nvSpPr>
        <p:spPr>
          <a:xfrm>
            <a:off x="358048" y="988490"/>
            <a:ext cx="8243027" cy="412305"/>
          </a:xfrm>
        </p:spPr>
        <p:txBody>
          <a:bodyPr>
            <a:noAutofit/>
          </a:bodyPr>
          <a:lstStyle>
            <a:lvl1pPr marL="0" indent="0" algn="l">
              <a:spcBef>
                <a:spcPts val="0"/>
              </a:spcBef>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l="6513" t="33300" r="7819"/>
          <a:stretch/>
        </p:blipFill>
        <p:spPr>
          <a:xfrm>
            <a:off x="1" y="1485901"/>
            <a:ext cx="9144000" cy="4728558"/>
          </a:xfrm>
          <a:prstGeom prst="rect">
            <a:avLst/>
          </a:prstGeom>
        </p:spPr>
      </p:pic>
    </p:spTree>
    <p:extLst>
      <p:ext uri="{BB962C8B-B14F-4D97-AF65-F5344CB8AC3E}">
        <p14:creationId xmlns:p14="http://schemas.microsoft.com/office/powerpoint/2010/main" val="316116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No Logo Your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58048" y="198305"/>
            <a:ext cx="8243027" cy="705079"/>
          </a:xfrm>
        </p:spPr>
        <p:txBody>
          <a:bodyPr anchor="b">
            <a:noAutofit/>
          </a:bodyPr>
          <a:lstStyle>
            <a:lvl1pPr algn="l">
              <a:defRPr sz="1800"/>
            </a:lvl1pPr>
          </a:lstStyle>
          <a:p>
            <a:r>
              <a:rPr lang="en-US" smtClean="0"/>
              <a:t>Click to edit Master title style</a:t>
            </a:r>
            <a:endParaRPr/>
          </a:p>
        </p:txBody>
      </p:sp>
      <p:sp>
        <p:nvSpPr>
          <p:cNvPr id="3" name="Subtitle 2"/>
          <p:cNvSpPr>
            <a:spLocks noGrp="1"/>
          </p:cNvSpPr>
          <p:nvPr>
            <p:ph type="subTitle" idx="1"/>
          </p:nvPr>
        </p:nvSpPr>
        <p:spPr>
          <a:xfrm>
            <a:off x="358048" y="988490"/>
            <a:ext cx="8243027" cy="412305"/>
          </a:xfrm>
        </p:spPr>
        <p:txBody>
          <a:bodyPr>
            <a:noAutofit/>
          </a:bodyPr>
          <a:lstStyle>
            <a:lvl1pPr marL="0" indent="0" algn="l">
              <a:spcBef>
                <a:spcPts val="0"/>
              </a:spcBef>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a:p>
        </p:txBody>
      </p:sp>
      <p:sp>
        <p:nvSpPr>
          <p:cNvPr id="7" name="Picture Placeholder 4"/>
          <p:cNvSpPr>
            <a:spLocks noGrp="1"/>
          </p:cNvSpPr>
          <p:nvPr>
            <p:ph type="pic" sz="quarter" idx="10"/>
          </p:nvPr>
        </p:nvSpPr>
        <p:spPr>
          <a:xfrm>
            <a:off x="0" y="1485901"/>
            <a:ext cx="9144000" cy="4725193"/>
          </a:xfrm>
          <a:solidFill>
            <a:schemeClr val="bg1">
              <a:lumMod val="75000"/>
            </a:schemeClr>
          </a:solidFill>
        </p:spPr>
        <p:txBody>
          <a:bodyPr tIns="1188720"/>
          <a:lstStyle>
            <a:lvl1pPr marL="0" indent="0" algn="ctr">
              <a:buNone/>
              <a:defRPr/>
            </a:lvl1pPr>
          </a:lstStyle>
          <a:p>
            <a:r>
              <a:rPr lang="en-US" dirty="0" smtClean="0"/>
              <a:t>Click icon to add picture</a:t>
            </a:r>
            <a:endParaRPr dirty="0"/>
          </a:p>
        </p:txBody>
      </p:sp>
    </p:spTree>
    <p:extLst>
      <p:ext uri="{BB962C8B-B14F-4D97-AF65-F5344CB8AC3E}">
        <p14:creationId xmlns:p14="http://schemas.microsoft.com/office/powerpoint/2010/main" val="84929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Divider Layouts">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0" y="757238"/>
            <a:ext cx="9144000" cy="5343524"/>
          </a:xfrm>
          <a:prstGeom prst="rect">
            <a:avLst/>
          </a:prstGeom>
          <a:noFill/>
        </p:spPr>
        <p:txBody>
          <a:bodyPr wrap="square" rtlCol="0" anchor="ctr">
            <a:noAutofit/>
          </a:bodyPr>
          <a:lstStyle/>
          <a:p>
            <a:pPr algn="ctr"/>
            <a:r>
              <a:rPr sz="7500" b="1" baseline="0" dirty="0"/>
              <a:t>SECTION DIVIDER LAYOUTS </a:t>
            </a:r>
            <a:br>
              <a:rPr sz="7500" b="1" baseline="0" dirty="0"/>
            </a:br>
            <a:r>
              <a:rPr sz="7500" b="1" baseline="0" dirty="0"/>
              <a:t>START HERE</a:t>
            </a:r>
            <a:endParaRPr sz="7500" b="1" dirty="0"/>
          </a:p>
        </p:txBody>
      </p:sp>
    </p:spTree>
    <p:extLst>
      <p:ext uri="{BB962C8B-B14F-4D97-AF65-F5344CB8AC3E}">
        <p14:creationId xmlns:p14="http://schemas.microsoft.com/office/powerpoint/2010/main" val="3657893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28E9133-0FCC-4377-A92F-545EF447D0C8}" type="datetime1">
              <a:rPr lang="en-US"/>
              <a:t>7/15/2022</a:t>
            </a:fld>
            <a:endParaRPr dirty="0"/>
          </a:p>
        </p:txBody>
      </p:sp>
      <p:sp>
        <p:nvSpPr>
          <p:cNvPr id="4" name="Footer Placeholder 3"/>
          <p:cNvSpPr>
            <a:spLocks noGrp="1"/>
          </p:cNvSpPr>
          <p:nvPr>
            <p:ph type="ftr" sz="quarter" idx="11"/>
          </p:nvPr>
        </p:nvSpPr>
        <p:spPr/>
        <p:txBody>
          <a:bodyPr/>
          <a:lstStyle/>
          <a:p>
            <a:endParaRPr dirty="0"/>
          </a:p>
        </p:txBody>
      </p:sp>
      <p:sp>
        <p:nvSpPr>
          <p:cNvPr id="8" name="Text Placeholder 7"/>
          <p:cNvSpPr>
            <a:spLocks noGrp="1"/>
          </p:cNvSpPr>
          <p:nvPr>
            <p:ph type="body" sz="quarter" idx="13" hasCustomPrompt="1"/>
          </p:nvPr>
        </p:nvSpPr>
        <p:spPr>
          <a:xfrm>
            <a:off x="547688" y="1676797"/>
            <a:ext cx="3909060" cy="682625"/>
          </a:xfrm>
          <a:noFill/>
          <a:ln>
            <a:noFill/>
          </a:ln>
        </p:spPr>
        <p:txBody>
          <a:bodyPr lIns="182880" anchor="ctr"/>
          <a:lstStyle>
            <a:lvl1pPr marL="0" indent="0">
              <a:lnSpc>
                <a:spcPct val="100000"/>
              </a:lnSpc>
              <a:spcBef>
                <a:spcPts val="0"/>
              </a:spcBef>
              <a:buFont typeface="Arial" panose="020B0604020202020204" pitchFamily="34" charset="0"/>
              <a:buChar char="​"/>
              <a:defRPr sz="1400" baseline="0">
                <a:solidFill>
                  <a:schemeClr val="tx1"/>
                </a:solidFill>
              </a:defRPr>
            </a:lvl1pPr>
            <a:lvl2pPr marL="137160" indent="0">
              <a:lnSpc>
                <a:spcPct val="100000"/>
              </a:lnSpc>
              <a:spcBef>
                <a:spcPts val="0"/>
              </a:spcBef>
              <a:spcAft>
                <a:spcPts val="0"/>
              </a:spcAft>
              <a:buFont typeface="Arial" panose="020B0604020202020204" pitchFamily="34" charset="0"/>
              <a:buNone/>
              <a:defRPr/>
            </a:lvl2pPr>
            <a:lvl3pPr marL="137160" indent="0">
              <a:lnSpc>
                <a:spcPct val="100000"/>
              </a:lnSpc>
              <a:spcBef>
                <a:spcPts val="0"/>
              </a:spcBef>
              <a:spcAft>
                <a:spcPts val="0"/>
              </a:spcAft>
              <a:buFont typeface="Arial" panose="020B0604020202020204" pitchFamily="34" charset="0"/>
              <a:buChar char="​"/>
              <a:defRPr/>
            </a:lvl3pPr>
            <a:lvl4pPr marL="137160" indent="0">
              <a:lnSpc>
                <a:spcPct val="100000"/>
              </a:lnSpc>
              <a:spcBef>
                <a:spcPts val="0"/>
              </a:spcBef>
              <a:spcAft>
                <a:spcPts val="0"/>
              </a:spcAft>
              <a:buFont typeface="Arial" panose="020B0604020202020204" pitchFamily="34" charset="0"/>
              <a:buChar char="​"/>
              <a:defRPr/>
            </a:lvl4pPr>
            <a:lvl5pPr marL="137160" indent="0">
              <a:lnSpc>
                <a:spcPct val="100000"/>
              </a:lnSpc>
              <a:spcBef>
                <a:spcPts val="0"/>
              </a:spcBef>
              <a:spcAft>
                <a:spcPts val="0"/>
              </a:spcAft>
              <a:buFont typeface="Arial" panose="020B0604020202020204" pitchFamily="34" charset="0"/>
              <a:buChar char="​"/>
              <a:defRPr/>
            </a:lvl5pPr>
            <a:lvl6pPr marL="137160" indent="0">
              <a:lnSpc>
                <a:spcPct val="100000"/>
              </a:lnSpc>
              <a:spcBef>
                <a:spcPts val="0"/>
              </a:spcBef>
              <a:spcAft>
                <a:spcPts val="0"/>
              </a:spcAft>
              <a:buFont typeface="Arial" panose="020B0604020202020204" pitchFamily="34" charset="0"/>
              <a:buChar char="​"/>
              <a:defRPr/>
            </a:lvl6pPr>
            <a:lvl7pPr marL="137160" indent="0">
              <a:lnSpc>
                <a:spcPct val="100000"/>
              </a:lnSpc>
              <a:spcBef>
                <a:spcPts val="0"/>
              </a:spcBef>
              <a:spcAft>
                <a:spcPts val="0"/>
              </a:spcAft>
              <a:buFont typeface="Arial" panose="020B0604020202020204" pitchFamily="34" charset="0"/>
              <a:buChar char="​"/>
              <a:defRPr/>
            </a:lvl7pPr>
            <a:lvl8pPr marL="137160" indent="0">
              <a:lnSpc>
                <a:spcPct val="100000"/>
              </a:lnSpc>
              <a:spcBef>
                <a:spcPts val="0"/>
              </a:spcBef>
              <a:spcAft>
                <a:spcPts val="0"/>
              </a:spcAft>
              <a:buFont typeface="Arial" panose="020B0604020202020204" pitchFamily="34" charset="0"/>
              <a:buChar char="​"/>
              <a:defRPr/>
            </a:lvl8pPr>
            <a:lvl9pPr marL="137160" indent="0">
              <a:lnSpc>
                <a:spcPct val="100000"/>
              </a:lnSpc>
              <a:spcBef>
                <a:spcPts val="0"/>
              </a:spcBef>
              <a:spcAft>
                <a:spcPts val="0"/>
              </a:spcAft>
              <a:buFont typeface="Arial" panose="020B0604020202020204" pitchFamily="34" charset="0"/>
              <a:buChar char="​"/>
              <a:defRPr/>
            </a:lvl9pPr>
          </a:lstStyle>
          <a:p>
            <a:pPr lvl="0"/>
            <a:r>
              <a:rPr/>
              <a:t>Add agenda topic one</a:t>
            </a:r>
          </a:p>
        </p:txBody>
      </p:sp>
      <p:sp>
        <p:nvSpPr>
          <p:cNvPr id="18" name="Rectangle 17"/>
          <p:cNvSpPr/>
          <p:nvPr/>
        </p:nvSpPr>
        <p:spPr>
          <a:xfrm>
            <a:off x="9233980" y="0"/>
            <a:ext cx="1134533"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137160" rtlCol="0" anchor="t"/>
          <a:lstStyle/>
          <a:p>
            <a:pPr lvl="0"/>
            <a:r>
              <a:rPr sz="1350" dirty="0">
                <a:solidFill>
                  <a:srgbClr val="000000"/>
                </a:solidFill>
              </a:rPr>
              <a:t>To highlight specific topics, fill an agenda topic with color and change the text to white. </a:t>
            </a:r>
          </a:p>
          <a:p>
            <a:pPr lvl="0"/>
            <a:endParaRPr sz="1350" dirty="0">
              <a:solidFill>
                <a:srgbClr val="000000"/>
              </a:solidFill>
            </a:endParaRPr>
          </a:p>
          <a:p>
            <a:pPr lvl="0"/>
            <a:r>
              <a:rPr sz="1350" dirty="0">
                <a:solidFill>
                  <a:srgbClr val="000000"/>
                </a:solidFill>
              </a:rPr>
              <a:t>Unused boxes will not print or display in slide show view. Or you can delete them if you prefer.</a:t>
            </a:r>
          </a:p>
        </p:txBody>
      </p:sp>
      <p:sp>
        <p:nvSpPr>
          <p:cNvPr id="19" name="Text Placeholder 7"/>
          <p:cNvSpPr>
            <a:spLocks noGrp="1"/>
          </p:cNvSpPr>
          <p:nvPr>
            <p:ph type="body" sz="quarter" idx="14" hasCustomPrompt="1"/>
          </p:nvPr>
        </p:nvSpPr>
        <p:spPr>
          <a:xfrm>
            <a:off x="542925" y="2506167"/>
            <a:ext cx="3909060" cy="682625"/>
          </a:xfrm>
          <a:noFill/>
          <a:ln>
            <a:noFill/>
          </a:ln>
        </p:spPr>
        <p:txBody>
          <a:bodyPr lIns="182880" anchor="ctr"/>
          <a:lstStyle>
            <a:lvl1pPr marL="0" indent="0">
              <a:lnSpc>
                <a:spcPct val="100000"/>
              </a:lnSpc>
              <a:spcBef>
                <a:spcPts val="0"/>
              </a:spcBef>
              <a:buFont typeface="Arial" panose="020B0604020202020204" pitchFamily="34" charset="0"/>
              <a:buChar char="​"/>
              <a:defRPr sz="1400" baseline="0">
                <a:solidFill>
                  <a:schemeClr val="tx1"/>
                </a:solidFill>
              </a:defRPr>
            </a:lvl1pPr>
            <a:lvl2pPr marL="137160" indent="0">
              <a:lnSpc>
                <a:spcPct val="100000"/>
              </a:lnSpc>
              <a:spcBef>
                <a:spcPts val="0"/>
              </a:spcBef>
              <a:spcAft>
                <a:spcPts val="0"/>
              </a:spcAft>
              <a:buFont typeface="Arial" panose="020B0604020202020204" pitchFamily="34" charset="0"/>
              <a:buNone/>
              <a:defRPr/>
            </a:lvl2pPr>
            <a:lvl3pPr marL="137160" indent="0">
              <a:lnSpc>
                <a:spcPct val="100000"/>
              </a:lnSpc>
              <a:spcBef>
                <a:spcPts val="0"/>
              </a:spcBef>
              <a:spcAft>
                <a:spcPts val="0"/>
              </a:spcAft>
              <a:buFont typeface="Arial" panose="020B0604020202020204" pitchFamily="34" charset="0"/>
              <a:buChar char="​"/>
              <a:defRPr/>
            </a:lvl3pPr>
            <a:lvl4pPr marL="137160" indent="0">
              <a:lnSpc>
                <a:spcPct val="100000"/>
              </a:lnSpc>
              <a:spcBef>
                <a:spcPts val="0"/>
              </a:spcBef>
              <a:spcAft>
                <a:spcPts val="0"/>
              </a:spcAft>
              <a:buFont typeface="Arial" panose="020B0604020202020204" pitchFamily="34" charset="0"/>
              <a:buChar char="​"/>
              <a:defRPr/>
            </a:lvl4pPr>
            <a:lvl5pPr marL="137160" indent="0">
              <a:lnSpc>
                <a:spcPct val="100000"/>
              </a:lnSpc>
              <a:spcBef>
                <a:spcPts val="0"/>
              </a:spcBef>
              <a:spcAft>
                <a:spcPts val="0"/>
              </a:spcAft>
              <a:buFont typeface="Arial" panose="020B0604020202020204" pitchFamily="34" charset="0"/>
              <a:buChar char="​"/>
              <a:defRPr/>
            </a:lvl5pPr>
            <a:lvl6pPr marL="137160" indent="0">
              <a:lnSpc>
                <a:spcPct val="100000"/>
              </a:lnSpc>
              <a:spcBef>
                <a:spcPts val="0"/>
              </a:spcBef>
              <a:spcAft>
                <a:spcPts val="0"/>
              </a:spcAft>
              <a:buFont typeface="Arial" panose="020B0604020202020204" pitchFamily="34" charset="0"/>
              <a:buChar char="​"/>
              <a:defRPr/>
            </a:lvl6pPr>
            <a:lvl7pPr marL="137160" indent="0">
              <a:lnSpc>
                <a:spcPct val="100000"/>
              </a:lnSpc>
              <a:spcBef>
                <a:spcPts val="0"/>
              </a:spcBef>
              <a:spcAft>
                <a:spcPts val="0"/>
              </a:spcAft>
              <a:buFont typeface="Arial" panose="020B0604020202020204" pitchFamily="34" charset="0"/>
              <a:buChar char="​"/>
              <a:defRPr/>
            </a:lvl7pPr>
            <a:lvl8pPr marL="137160" indent="0">
              <a:lnSpc>
                <a:spcPct val="100000"/>
              </a:lnSpc>
              <a:spcBef>
                <a:spcPts val="0"/>
              </a:spcBef>
              <a:spcAft>
                <a:spcPts val="0"/>
              </a:spcAft>
              <a:buFont typeface="Arial" panose="020B0604020202020204" pitchFamily="34" charset="0"/>
              <a:buChar char="​"/>
              <a:defRPr/>
            </a:lvl8pPr>
            <a:lvl9pPr marL="137160" indent="0">
              <a:lnSpc>
                <a:spcPct val="100000"/>
              </a:lnSpc>
              <a:spcBef>
                <a:spcPts val="0"/>
              </a:spcBef>
              <a:spcAft>
                <a:spcPts val="0"/>
              </a:spcAft>
              <a:buFont typeface="Arial" panose="020B0604020202020204" pitchFamily="34" charset="0"/>
              <a:buChar char="​"/>
              <a:defRPr/>
            </a:lvl9pPr>
          </a:lstStyle>
          <a:p>
            <a:pPr lvl="0"/>
            <a:r>
              <a:rPr/>
              <a:t>Add agenda topic two</a:t>
            </a:r>
          </a:p>
        </p:txBody>
      </p:sp>
      <p:sp>
        <p:nvSpPr>
          <p:cNvPr id="20" name="Text Placeholder 7"/>
          <p:cNvSpPr>
            <a:spLocks noGrp="1"/>
          </p:cNvSpPr>
          <p:nvPr>
            <p:ph type="body" sz="quarter" idx="15" hasCustomPrompt="1"/>
          </p:nvPr>
        </p:nvSpPr>
        <p:spPr>
          <a:xfrm>
            <a:off x="542925" y="3335536"/>
            <a:ext cx="3909060" cy="682625"/>
          </a:xfrm>
          <a:noFill/>
          <a:ln>
            <a:noFill/>
          </a:ln>
        </p:spPr>
        <p:txBody>
          <a:bodyPr lIns="182880" anchor="ctr"/>
          <a:lstStyle>
            <a:lvl1pPr marL="0" indent="0">
              <a:lnSpc>
                <a:spcPct val="100000"/>
              </a:lnSpc>
              <a:spcBef>
                <a:spcPts val="0"/>
              </a:spcBef>
              <a:buFont typeface="Arial" panose="020B0604020202020204" pitchFamily="34" charset="0"/>
              <a:buChar char="​"/>
              <a:defRPr sz="1400" baseline="0">
                <a:solidFill>
                  <a:schemeClr val="tx1"/>
                </a:solidFill>
              </a:defRPr>
            </a:lvl1pPr>
            <a:lvl2pPr marL="137160" indent="0">
              <a:lnSpc>
                <a:spcPct val="100000"/>
              </a:lnSpc>
              <a:spcBef>
                <a:spcPts val="0"/>
              </a:spcBef>
              <a:spcAft>
                <a:spcPts val="0"/>
              </a:spcAft>
              <a:buFont typeface="Arial" panose="020B0604020202020204" pitchFamily="34" charset="0"/>
              <a:buNone/>
              <a:defRPr/>
            </a:lvl2pPr>
            <a:lvl3pPr marL="137160" indent="0">
              <a:lnSpc>
                <a:spcPct val="100000"/>
              </a:lnSpc>
              <a:spcBef>
                <a:spcPts val="0"/>
              </a:spcBef>
              <a:spcAft>
                <a:spcPts val="0"/>
              </a:spcAft>
              <a:buFont typeface="Arial" panose="020B0604020202020204" pitchFamily="34" charset="0"/>
              <a:buChar char="​"/>
              <a:defRPr/>
            </a:lvl3pPr>
            <a:lvl4pPr marL="137160" indent="0">
              <a:lnSpc>
                <a:spcPct val="100000"/>
              </a:lnSpc>
              <a:spcBef>
                <a:spcPts val="0"/>
              </a:spcBef>
              <a:spcAft>
                <a:spcPts val="0"/>
              </a:spcAft>
              <a:buFont typeface="Arial" panose="020B0604020202020204" pitchFamily="34" charset="0"/>
              <a:buChar char="​"/>
              <a:defRPr/>
            </a:lvl4pPr>
            <a:lvl5pPr marL="137160" indent="0">
              <a:lnSpc>
                <a:spcPct val="100000"/>
              </a:lnSpc>
              <a:spcBef>
                <a:spcPts val="0"/>
              </a:spcBef>
              <a:spcAft>
                <a:spcPts val="0"/>
              </a:spcAft>
              <a:buFont typeface="Arial" panose="020B0604020202020204" pitchFamily="34" charset="0"/>
              <a:buChar char="​"/>
              <a:defRPr/>
            </a:lvl5pPr>
            <a:lvl6pPr marL="137160" indent="0">
              <a:lnSpc>
                <a:spcPct val="100000"/>
              </a:lnSpc>
              <a:spcBef>
                <a:spcPts val="0"/>
              </a:spcBef>
              <a:spcAft>
                <a:spcPts val="0"/>
              </a:spcAft>
              <a:buFont typeface="Arial" panose="020B0604020202020204" pitchFamily="34" charset="0"/>
              <a:buChar char="​"/>
              <a:defRPr/>
            </a:lvl6pPr>
            <a:lvl7pPr marL="137160" indent="0">
              <a:lnSpc>
                <a:spcPct val="100000"/>
              </a:lnSpc>
              <a:spcBef>
                <a:spcPts val="0"/>
              </a:spcBef>
              <a:spcAft>
                <a:spcPts val="0"/>
              </a:spcAft>
              <a:buFont typeface="Arial" panose="020B0604020202020204" pitchFamily="34" charset="0"/>
              <a:buChar char="​"/>
              <a:defRPr/>
            </a:lvl7pPr>
            <a:lvl8pPr marL="137160" indent="0">
              <a:lnSpc>
                <a:spcPct val="100000"/>
              </a:lnSpc>
              <a:spcBef>
                <a:spcPts val="0"/>
              </a:spcBef>
              <a:spcAft>
                <a:spcPts val="0"/>
              </a:spcAft>
              <a:buFont typeface="Arial" panose="020B0604020202020204" pitchFamily="34" charset="0"/>
              <a:buChar char="​"/>
              <a:defRPr/>
            </a:lvl8pPr>
            <a:lvl9pPr marL="137160" indent="0">
              <a:lnSpc>
                <a:spcPct val="100000"/>
              </a:lnSpc>
              <a:spcBef>
                <a:spcPts val="0"/>
              </a:spcBef>
              <a:spcAft>
                <a:spcPts val="0"/>
              </a:spcAft>
              <a:buFont typeface="Arial" panose="020B0604020202020204" pitchFamily="34" charset="0"/>
              <a:buChar char="​"/>
              <a:defRPr/>
            </a:lvl9pPr>
          </a:lstStyle>
          <a:p>
            <a:pPr lvl="0"/>
            <a:r>
              <a:rPr/>
              <a:t>Add agenda topic three</a:t>
            </a:r>
          </a:p>
        </p:txBody>
      </p:sp>
      <p:sp>
        <p:nvSpPr>
          <p:cNvPr id="21" name="Text Placeholder 7"/>
          <p:cNvSpPr>
            <a:spLocks noGrp="1"/>
          </p:cNvSpPr>
          <p:nvPr>
            <p:ph type="body" sz="quarter" idx="16" hasCustomPrompt="1"/>
          </p:nvPr>
        </p:nvSpPr>
        <p:spPr>
          <a:xfrm>
            <a:off x="547688" y="4164907"/>
            <a:ext cx="3909060" cy="682625"/>
          </a:xfrm>
          <a:noFill/>
          <a:ln>
            <a:noFill/>
          </a:ln>
        </p:spPr>
        <p:txBody>
          <a:bodyPr lIns="182880" anchor="ctr"/>
          <a:lstStyle>
            <a:lvl1pPr marL="0" indent="0">
              <a:lnSpc>
                <a:spcPct val="100000"/>
              </a:lnSpc>
              <a:spcBef>
                <a:spcPts val="0"/>
              </a:spcBef>
              <a:buFont typeface="Arial" panose="020B0604020202020204" pitchFamily="34" charset="0"/>
              <a:buChar char="​"/>
              <a:defRPr sz="1400" baseline="0">
                <a:solidFill>
                  <a:schemeClr val="tx1"/>
                </a:solidFill>
              </a:defRPr>
            </a:lvl1pPr>
            <a:lvl2pPr marL="137160" indent="0">
              <a:lnSpc>
                <a:spcPct val="100000"/>
              </a:lnSpc>
              <a:spcBef>
                <a:spcPts val="0"/>
              </a:spcBef>
              <a:spcAft>
                <a:spcPts val="0"/>
              </a:spcAft>
              <a:buFont typeface="Arial" panose="020B0604020202020204" pitchFamily="34" charset="0"/>
              <a:buNone/>
              <a:defRPr/>
            </a:lvl2pPr>
            <a:lvl3pPr marL="137160" indent="0">
              <a:lnSpc>
                <a:spcPct val="100000"/>
              </a:lnSpc>
              <a:spcBef>
                <a:spcPts val="0"/>
              </a:spcBef>
              <a:spcAft>
                <a:spcPts val="0"/>
              </a:spcAft>
              <a:buFont typeface="Arial" panose="020B0604020202020204" pitchFamily="34" charset="0"/>
              <a:buChar char="​"/>
              <a:defRPr/>
            </a:lvl3pPr>
            <a:lvl4pPr marL="137160" indent="0">
              <a:lnSpc>
                <a:spcPct val="100000"/>
              </a:lnSpc>
              <a:spcBef>
                <a:spcPts val="0"/>
              </a:spcBef>
              <a:spcAft>
                <a:spcPts val="0"/>
              </a:spcAft>
              <a:buFont typeface="Arial" panose="020B0604020202020204" pitchFamily="34" charset="0"/>
              <a:buChar char="​"/>
              <a:defRPr/>
            </a:lvl4pPr>
            <a:lvl5pPr marL="137160" indent="0">
              <a:lnSpc>
                <a:spcPct val="100000"/>
              </a:lnSpc>
              <a:spcBef>
                <a:spcPts val="0"/>
              </a:spcBef>
              <a:spcAft>
                <a:spcPts val="0"/>
              </a:spcAft>
              <a:buFont typeface="Arial" panose="020B0604020202020204" pitchFamily="34" charset="0"/>
              <a:buChar char="​"/>
              <a:defRPr/>
            </a:lvl5pPr>
            <a:lvl6pPr marL="137160" indent="0">
              <a:lnSpc>
                <a:spcPct val="100000"/>
              </a:lnSpc>
              <a:spcBef>
                <a:spcPts val="0"/>
              </a:spcBef>
              <a:spcAft>
                <a:spcPts val="0"/>
              </a:spcAft>
              <a:buFont typeface="Arial" panose="020B0604020202020204" pitchFamily="34" charset="0"/>
              <a:buChar char="​"/>
              <a:defRPr/>
            </a:lvl6pPr>
            <a:lvl7pPr marL="137160" indent="0">
              <a:lnSpc>
                <a:spcPct val="100000"/>
              </a:lnSpc>
              <a:spcBef>
                <a:spcPts val="0"/>
              </a:spcBef>
              <a:spcAft>
                <a:spcPts val="0"/>
              </a:spcAft>
              <a:buFont typeface="Arial" panose="020B0604020202020204" pitchFamily="34" charset="0"/>
              <a:buChar char="​"/>
              <a:defRPr/>
            </a:lvl7pPr>
            <a:lvl8pPr marL="137160" indent="0">
              <a:lnSpc>
                <a:spcPct val="100000"/>
              </a:lnSpc>
              <a:spcBef>
                <a:spcPts val="0"/>
              </a:spcBef>
              <a:spcAft>
                <a:spcPts val="0"/>
              </a:spcAft>
              <a:buFont typeface="Arial" panose="020B0604020202020204" pitchFamily="34" charset="0"/>
              <a:buChar char="​"/>
              <a:defRPr/>
            </a:lvl8pPr>
            <a:lvl9pPr marL="137160" indent="0">
              <a:lnSpc>
                <a:spcPct val="100000"/>
              </a:lnSpc>
              <a:spcBef>
                <a:spcPts val="0"/>
              </a:spcBef>
              <a:spcAft>
                <a:spcPts val="0"/>
              </a:spcAft>
              <a:buFont typeface="Arial" panose="020B0604020202020204" pitchFamily="34" charset="0"/>
              <a:buChar char="​"/>
              <a:defRPr/>
            </a:lvl9pPr>
          </a:lstStyle>
          <a:p>
            <a:pPr lvl="0"/>
            <a:r>
              <a:rPr/>
              <a:t>Add agenda topic four</a:t>
            </a:r>
          </a:p>
        </p:txBody>
      </p:sp>
      <p:sp>
        <p:nvSpPr>
          <p:cNvPr id="22" name="Text Placeholder 7"/>
          <p:cNvSpPr>
            <a:spLocks noGrp="1"/>
          </p:cNvSpPr>
          <p:nvPr>
            <p:ph type="body" sz="quarter" idx="17" hasCustomPrompt="1"/>
          </p:nvPr>
        </p:nvSpPr>
        <p:spPr>
          <a:xfrm>
            <a:off x="542925" y="4994276"/>
            <a:ext cx="3909060" cy="682625"/>
          </a:xfrm>
          <a:noFill/>
          <a:ln>
            <a:noFill/>
          </a:ln>
        </p:spPr>
        <p:txBody>
          <a:bodyPr lIns="182880" anchor="ctr"/>
          <a:lstStyle>
            <a:lvl1pPr marL="0" indent="0">
              <a:lnSpc>
                <a:spcPct val="100000"/>
              </a:lnSpc>
              <a:spcBef>
                <a:spcPts val="0"/>
              </a:spcBef>
              <a:buFont typeface="Arial" panose="020B0604020202020204" pitchFamily="34" charset="0"/>
              <a:buChar char="​"/>
              <a:defRPr sz="1400" baseline="0">
                <a:solidFill>
                  <a:schemeClr val="tx1"/>
                </a:solidFill>
              </a:defRPr>
            </a:lvl1pPr>
            <a:lvl2pPr marL="137160" indent="0">
              <a:lnSpc>
                <a:spcPct val="100000"/>
              </a:lnSpc>
              <a:spcBef>
                <a:spcPts val="0"/>
              </a:spcBef>
              <a:spcAft>
                <a:spcPts val="0"/>
              </a:spcAft>
              <a:buFont typeface="Arial" panose="020B0604020202020204" pitchFamily="34" charset="0"/>
              <a:buNone/>
              <a:defRPr/>
            </a:lvl2pPr>
            <a:lvl3pPr marL="137160" indent="0">
              <a:lnSpc>
                <a:spcPct val="100000"/>
              </a:lnSpc>
              <a:spcBef>
                <a:spcPts val="0"/>
              </a:spcBef>
              <a:spcAft>
                <a:spcPts val="0"/>
              </a:spcAft>
              <a:buFont typeface="Arial" panose="020B0604020202020204" pitchFamily="34" charset="0"/>
              <a:buChar char="​"/>
              <a:defRPr/>
            </a:lvl3pPr>
            <a:lvl4pPr marL="137160" indent="0">
              <a:lnSpc>
                <a:spcPct val="100000"/>
              </a:lnSpc>
              <a:spcBef>
                <a:spcPts val="0"/>
              </a:spcBef>
              <a:spcAft>
                <a:spcPts val="0"/>
              </a:spcAft>
              <a:buFont typeface="Arial" panose="020B0604020202020204" pitchFamily="34" charset="0"/>
              <a:buChar char="​"/>
              <a:defRPr/>
            </a:lvl4pPr>
            <a:lvl5pPr marL="137160" indent="0">
              <a:lnSpc>
                <a:spcPct val="100000"/>
              </a:lnSpc>
              <a:spcBef>
                <a:spcPts val="0"/>
              </a:spcBef>
              <a:spcAft>
                <a:spcPts val="0"/>
              </a:spcAft>
              <a:buFont typeface="Arial" panose="020B0604020202020204" pitchFamily="34" charset="0"/>
              <a:buChar char="​"/>
              <a:defRPr/>
            </a:lvl5pPr>
            <a:lvl6pPr marL="137160" indent="0">
              <a:lnSpc>
                <a:spcPct val="100000"/>
              </a:lnSpc>
              <a:spcBef>
                <a:spcPts val="0"/>
              </a:spcBef>
              <a:spcAft>
                <a:spcPts val="0"/>
              </a:spcAft>
              <a:buFont typeface="Arial" panose="020B0604020202020204" pitchFamily="34" charset="0"/>
              <a:buChar char="​"/>
              <a:defRPr/>
            </a:lvl6pPr>
            <a:lvl7pPr marL="137160" indent="0">
              <a:lnSpc>
                <a:spcPct val="100000"/>
              </a:lnSpc>
              <a:spcBef>
                <a:spcPts val="0"/>
              </a:spcBef>
              <a:spcAft>
                <a:spcPts val="0"/>
              </a:spcAft>
              <a:buFont typeface="Arial" panose="020B0604020202020204" pitchFamily="34" charset="0"/>
              <a:buChar char="​"/>
              <a:defRPr/>
            </a:lvl7pPr>
            <a:lvl8pPr marL="137160" indent="0">
              <a:lnSpc>
                <a:spcPct val="100000"/>
              </a:lnSpc>
              <a:spcBef>
                <a:spcPts val="0"/>
              </a:spcBef>
              <a:spcAft>
                <a:spcPts val="0"/>
              </a:spcAft>
              <a:buFont typeface="Arial" panose="020B0604020202020204" pitchFamily="34" charset="0"/>
              <a:buChar char="​"/>
              <a:defRPr/>
            </a:lvl8pPr>
            <a:lvl9pPr marL="137160" indent="0">
              <a:lnSpc>
                <a:spcPct val="100000"/>
              </a:lnSpc>
              <a:spcBef>
                <a:spcPts val="0"/>
              </a:spcBef>
              <a:spcAft>
                <a:spcPts val="0"/>
              </a:spcAft>
              <a:buFont typeface="Arial" panose="020B0604020202020204" pitchFamily="34" charset="0"/>
              <a:buChar char="​"/>
              <a:defRPr/>
            </a:lvl9pPr>
          </a:lstStyle>
          <a:p>
            <a:pPr lvl="0"/>
            <a:r>
              <a:rPr/>
              <a:t>Add agenda topic five</a:t>
            </a:r>
          </a:p>
        </p:txBody>
      </p:sp>
      <p:sp>
        <p:nvSpPr>
          <p:cNvPr id="23" name="Text Placeholder 7"/>
          <p:cNvSpPr>
            <a:spLocks noGrp="1"/>
          </p:cNvSpPr>
          <p:nvPr>
            <p:ph type="body" sz="quarter" idx="18" hasCustomPrompt="1"/>
          </p:nvPr>
        </p:nvSpPr>
        <p:spPr>
          <a:xfrm>
            <a:off x="4687058" y="1676797"/>
            <a:ext cx="3909060" cy="682625"/>
          </a:xfrm>
          <a:noFill/>
          <a:ln>
            <a:noFill/>
          </a:ln>
        </p:spPr>
        <p:txBody>
          <a:bodyPr lIns="182880" anchor="ctr"/>
          <a:lstStyle>
            <a:lvl1pPr marL="0" indent="0">
              <a:lnSpc>
                <a:spcPct val="100000"/>
              </a:lnSpc>
              <a:spcBef>
                <a:spcPts val="0"/>
              </a:spcBef>
              <a:buFont typeface="Arial" panose="020B0604020202020204" pitchFamily="34" charset="0"/>
              <a:buChar char="​"/>
              <a:defRPr sz="1400" baseline="0">
                <a:solidFill>
                  <a:schemeClr val="tx1"/>
                </a:solidFill>
              </a:defRPr>
            </a:lvl1pPr>
            <a:lvl2pPr marL="137160" indent="0">
              <a:lnSpc>
                <a:spcPct val="100000"/>
              </a:lnSpc>
              <a:spcBef>
                <a:spcPts val="0"/>
              </a:spcBef>
              <a:spcAft>
                <a:spcPts val="0"/>
              </a:spcAft>
              <a:buFont typeface="Arial" panose="020B0604020202020204" pitchFamily="34" charset="0"/>
              <a:buNone/>
              <a:defRPr/>
            </a:lvl2pPr>
            <a:lvl3pPr marL="137160" indent="0">
              <a:lnSpc>
                <a:spcPct val="100000"/>
              </a:lnSpc>
              <a:spcBef>
                <a:spcPts val="0"/>
              </a:spcBef>
              <a:spcAft>
                <a:spcPts val="0"/>
              </a:spcAft>
              <a:buFont typeface="Arial" panose="020B0604020202020204" pitchFamily="34" charset="0"/>
              <a:buChar char="​"/>
              <a:defRPr/>
            </a:lvl3pPr>
            <a:lvl4pPr marL="137160" indent="0">
              <a:lnSpc>
                <a:spcPct val="100000"/>
              </a:lnSpc>
              <a:spcBef>
                <a:spcPts val="0"/>
              </a:spcBef>
              <a:spcAft>
                <a:spcPts val="0"/>
              </a:spcAft>
              <a:buFont typeface="Arial" panose="020B0604020202020204" pitchFamily="34" charset="0"/>
              <a:buChar char="​"/>
              <a:defRPr/>
            </a:lvl4pPr>
            <a:lvl5pPr marL="137160" indent="0">
              <a:lnSpc>
                <a:spcPct val="100000"/>
              </a:lnSpc>
              <a:spcBef>
                <a:spcPts val="0"/>
              </a:spcBef>
              <a:spcAft>
                <a:spcPts val="0"/>
              </a:spcAft>
              <a:buFont typeface="Arial" panose="020B0604020202020204" pitchFamily="34" charset="0"/>
              <a:buChar char="​"/>
              <a:defRPr/>
            </a:lvl5pPr>
            <a:lvl6pPr marL="137160" indent="0">
              <a:lnSpc>
                <a:spcPct val="100000"/>
              </a:lnSpc>
              <a:spcBef>
                <a:spcPts val="0"/>
              </a:spcBef>
              <a:spcAft>
                <a:spcPts val="0"/>
              </a:spcAft>
              <a:buFont typeface="Arial" panose="020B0604020202020204" pitchFamily="34" charset="0"/>
              <a:buChar char="​"/>
              <a:defRPr/>
            </a:lvl6pPr>
            <a:lvl7pPr marL="137160" indent="0">
              <a:lnSpc>
                <a:spcPct val="100000"/>
              </a:lnSpc>
              <a:spcBef>
                <a:spcPts val="0"/>
              </a:spcBef>
              <a:spcAft>
                <a:spcPts val="0"/>
              </a:spcAft>
              <a:buFont typeface="Arial" panose="020B0604020202020204" pitchFamily="34" charset="0"/>
              <a:buChar char="​"/>
              <a:defRPr/>
            </a:lvl7pPr>
            <a:lvl8pPr marL="137160" indent="0">
              <a:lnSpc>
                <a:spcPct val="100000"/>
              </a:lnSpc>
              <a:spcBef>
                <a:spcPts val="0"/>
              </a:spcBef>
              <a:spcAft>
                <a:spcPts val="0"/>
              </a:spcAft>
              <a:buFont typeface="Arial" panose="020B0604020202020204" pitchFamily="34" charset="0"/>
              <a:buChar char="​"/>
              <a:defRPr/>
            </a:lvl8pPr>
            <a:lvl9pPr marL="137160" indent="0">
              <a:lnSpc>
                <a:spcPct val="100000"/>
              </a:lnSpc>
              <a:spcBef>
                <a:spcPts val="0"/>
              </a:spcBef>
              <a:spcAft>
                <a:spcPts val="0"/>
              </a:spcAft>
              <a:buFont typeface="Arial" panose="020B0604020202020204" pitchFamily="34" charset="0"/>
              <a:buChar char="​"/>
              <a:defRPr/>
            </a:lvl9pPr>
          </a:lstStyle>
          <a:p>
            <a:pPr lvl="0"/>
            <a:r>
              <a:rPr/>
              <a:t>Add agenda topic six</a:t>
            </a:r>
          </a:p>
        </p:txBody>
      </p:sp>
      <p:sp>
        <p:nvSpPr>
          <p:cNvPr id="24" name="Text Placeholder 7"/>
          <p:cNvSpPr>
            <a:spLocks noGrp="1"/>
          </p:cNvSpPr>
          <p:nvPr>
            <p:ph type="body" sz="quarter" idx="19" hasCustomPrompt="1"/>
          </p:nvPr>
        </p:nvSpPr>
        <p:spPr>
          <a:xfrm>
            <a:off x="4682296" y="2506167"/>
            <a:ext cx="3909060" cy="682625"/>
          </a:xfrm>
          <a:noFill/>
          <a:ln>
            <a:noFill/>
          </a:ln>
        </p:spPr>
        <p:txBody>
          <a:bodyPr lIns="182880" anchor="ctr"/>
          <a:lstStyle>
            <a:lvl1pPr marL="0" indent="0">
              <a:lnSpc>
                <a:spcPct val="100000"/>
              </a:lnSpc>
              <a:spcBef>
                <a:spcPts val="0"/>
              </a:spcBef>
              <a:buFont typeface="Arial" panose="020B0604020202020204" pitchFamily="34" charset="0"/>
              <a:buChar char="​"/>
              <a:defRPr sz="1400" baseline="0">
                <a:solidFill>
                  <a:schemeClr val="tx1"/>
                </a:solidFill>
              </a:defRPr>
            </a:lvl1pPr>
            <a:lvl2pPr marL="137160" indent="0">
              <a:lnSpc>
                <a:spcPct val="100000"/>
              </a:lnSpc>
              <a:spcBef>
                <a:spcPts val="0"/>
              </a:spcBef>
              <a:spcAft>
                <a:spcPts val="0"/>
              </a:spcAft>
              <a:buFont typeface="Arial" panose="020B0604020202020204" pitchFamily="34" charset="0"/>
              <a:buNone/>
              <a:defRPr/>
            </a:lvl2pPr>
            <a:lvl3pPr marL="137160" indent="0">
              <a:lnSpc>
                <a:spcPct val="100000"/>
              </a:lnSpc>
              <a:spcBef>
                <a:spcPts val="0"/>
              </a:spcBef>
              <a:spcAft>
                <a:spcPts val="0"/>
              </a:spcAft>
              <a:buFont typeface="Arial" panose="020B0604020202020204" pitchFamily="34" charset="0"/>
              <a:buChar char="​"/>
              <a:defRPr/>
            </a:lvl3pPr>
            <a:lvl4pPr marL="137160" indent="0">
              <a:lnSpc>
                <a:spcPct val="100000"/>
              </a:lnSpc>
              <a:spcBef>
                <a:spcPts val="0"/>
              </a:spcBef>
              <a:spcAft>
                <a:spcPts val="0"/>
              </a:spcAft>
              <a:buFont typeface="Arial" panose="020B0604020202020204" pitchFamily="34" charset="0"/>
              <a:buChar char="​"/>
              <a:defRPr/>
            </a:lvl4pPr>
            <a:lvl5pPr marL="137160" indent="0">
              <a:lnSpc>
                <a:spcPct val="100000"/>
              </a:lnSpc>
              <a:spcBef>
                <a:spcPts val="0"/>
              </a:spcBef>
              <a:spcAft>
                <a:spcPts val="0"/>
              </a:spcAft>
              <a:buFont typeface="Arial" panose="020B0604020202020204" pitchFamily="34" charset="0"/>
              <a:buChar char="​"/>
              <a:defRPr/>
            </a:lvl5pPr>
            <a:lvl6pPr marL="137160" indent="0">
              <a:lnSpc>
                <a:spcPct val="100000"/>
              </a:lnSpc>
              <a:spcBef>
                <a:spcPts val="0"/>
              </a:spcBef>
              <a:spcAft>
                <a:spcPts val="0"/>
              </a:spcAft>
              <a:buFont typeface="Arial" panose="020B0604020202020204" pitchFamily="34" charset="0"/>
              <a:buChar char="​"/>
              <a:defRPr/>
            </a:lvl6pPr>
            <a:lvl7pPr marL="137160" indent="0">
              <a:lnSpc>
                <a:spcPct val="100000"/>
              </a:lnSpc>
              <a:spcBef>
                <a:spcPts val="0"/>
              </a:spcBef>
              <a:spcAft>
                <a:spcPts val="0"/>
              </a:spcAft>
              <a:buFont typeface="Arial" panose="020B0604020202020204" pitchFamily="34" charset="0"/>
              <a:buChar char="​"/>
              <a:defRPr/>
            </a:lvl7pPr>
            <a:lvl8pPr marL="137160" indent="0">
              <a:lnSpc>
                <a:spcPct val="100000"/>
              </a:lnSpc>
              <a:spcBef>
                <a:spcPts val="0"/>
              </a:spcBef>
              <a:spcAft>
                <a:spcPts val="0"/>
              </a:spcAft>
              <a:buFont typeface="Arial" panose="020B0604020202020204" pitchFamily="34" charset="0"/>
              <a:buChar char="​"/>
              <a:defRPr/>
            </a:lvl8pPr>
            <a:lvl9pPr marL="137160" indent="0">
              <a:lnSpc>
                <a:spcPct val="100000"/>
              </a:lnSpc>
              <a:spcBef>
                <a:spcPts val="0"/>
              </a:spcBef>
              <a:spcAft>
                <a:spcPts val="0"/>
              </a:spcAft>
              <a:buFont typeface="Arial" panose="020B0604020202020204" pitchFamily="34" charset="0"/>
              <a:buChar char="​"/>
              <a:defRPr/>
            </a:lvl9pPr>
          </a:lstStyle>
          <a:p>
            <a:pPr lvl="0"/>
            <a:r>
              <a:rPr/>
              <a:t>Add agenda topic seven</a:t>
            </a:r>
          </a:p>
        </p:txBody>
      </p:sp>
      <p:sp>
        <p:nvSpPr>
          <p:cNvPr id="25" name="Text Placeholder 7"/>
          <p:cNvSpPr>
            <a:spLocks noGrp="1"/>
          </p:cNvSpPr>
          <p:nvPr>
            <p:ph type="body" sz="quarter" idx="20" hasCustomPrompt="1"/>
          </p:nvPr>
        </p:nvSpPr>
        <p:spPr>
          <a:xfrm>
            <a:off x="4682296" y="3335536"/>
            <a:ext cx="3909060" cy="682625"/>
          </a:xfrm>
          <a:noFill/>
          <a:ln>
            <a:noFill/>
          </a:ln>
        </p:spPr>
        <p:txBody>
          <a:bodyPr lIns="182880" anchor="ctr"/>
          <a:lstStyle>
            <a:lvl1pPr marL="0" indent="0">
              <a:lnSpc>
                <a:spcPct val="100000"/>
              </a:lnSpc>
              <a:spcBef>
                <a:spcPts val="0"/>
              </a:spcBef>
              <a:buFont typeface="Arial" panose="020B0604020202020204" pitchFamily="34" charset="0"/>
              <a:buChar char="​"/>
              <a:defRPr sz="1400" baseline="0">
                <a:solidFill>
                  <a:schemeClr val="tx1"/>
                </a:solidFill>
              </a:defRPr>
            </a:lvl1pPr>
            <a:lvl2pPr marL="137160" indent="0">
              <a:lnSpc>
                <a:spcPct val="100000"/>
              </a:lnSpc>
              <a:spcBef>
                <a:spcPts val="0"/>
              </a:spcBef>
              <a:spcAft>
                <a:spcPts val="0"/>
              </a:spcAft>
              <a:buFont typeface="Arial" panose="020B0604020202020204" pitchFamily="34" charset="0"/>
              <a:buNone/>
              <a:defRPr/>
            </a:lvl2pPr>
            <a:lvl3pPr marL="137160" indent="0">
              <a:lnSpc>
                <a:spcPct val="100000"/>
              </a:lnSpc>
              <a:spcBef>
                <a:spcPts val="0"/>
              </a:spcBef>
              <a:spcAft>
                <a:spcPts val="0"/>
              </a:spcAft>
              <a:buFont typeface="Arial" panose="020B0604020202020204" pitchFamily="34" charset="0"/>
              <a:buChar char="​"/>
              <a:defRPr/>
            </a:lvl3pPr>
            <a:lvl4pPr marL="137160" indent="0">
              <a:lnSpc>
                <a:spcPct val="100000"/>
              </a:lnSpc>
              <a:spcBef>
                <a:spcPts val="0"/>
              </a:spcBef>
              <a:spcAft>
                <a:spcPts val="0"/>
              </a:spcAft>
              <a:buFont typeface="Arial" panose="020B0604020202020204" pitchFamily="34" charset="0"/>
              <a:buChar char="​"/>
              <a:defRPr/>
            </a:lvl4pPr>
            <a:lvl5pPr marL="137160" indent="0">
              <a:lnSpc>
                <a:spcPct val="100000"/>
              </a:lnSpc>
              <a:spcBef>
                <a:spcPts val="0"/>
              </a:spcBef>
              <a:spcAft>
                <a:spcPts val="0"/>
              </a:spcAft>
              <a:buFont typeface="Arial" panose="020B0604020202020204" pitchFamily="34" charset="0"/>
              <a:buChar char="​"/>
              <a:defRPr/>
            </a:lvl5pPr>
            <a:lvl6pPr marL="137160" indent="0">
              <a:lnSpc>
                <a:spcPct val="100000"/>
              </a:lnSpc>
              <a:spcBef>
                <a:spcPts val="0"/>
              </a:spcBef>
              <a:spcAft>
                <a:spcPts val="0"/>
              </a:spcAft>
              <a:buFont typeface="Arial" panose="020B0604020202020204" pitchFamily="34" charset="0"/>
              <a:buChar char="​"/>
              <a:defRPr/>
            </a:lvl6pPr>
            <a:lvl7pPr marL="137160" indent="0">
              <a:lnSpc>
                <a:spcPct val="100000"/>
              </a:lnSpc>
              <a:spcBef>
                <a:spcPts val="0"/>
              </a:spcBef>
              <a:spcAft>
                <a:spcPts val="0"/>
              </a:spcAft>
              <a:buFont typeface="Arial" panose="020B0604020202020204" pitchFamily="34" charset="0"/>
              <a:buChar char="​"/>
              <a:defRPr/>
            </a:lvl7pPr>
            <a:lvl8pPr marL="137160" indent="0">
              <a:lnSpc>
                <a:spcPct val="100000"/>
              </a:lnSpc>
              <a:spcBef>
                <a:spcPts val="0"/>
              </a:spcBef>
              <a:spcAft>
                <a:spcPts val="0"/>
              </a:spcAft>
              <a:buFont typeface="Arial" panose="020B0604020202020204" pitchFamily="34" charset="0"/>
              <a:buChar char="​"/>
              <a:defRPr/>
            </a:lvl8pPr>
            <a:lvl9pPr marL="137160" indent="0">
              <a:lnSpc>
                <a:spcPct val="100000"/>
              </a:lnSpc>
              <a:spcBef>
                <a:spcPts val="0"/>
              </a:spcBef>
              <a:spcAft>
                <a:spcPts val="0"/>
              </a:spcAft>
              <a:buFont typeface="Arial" panose="020B0604020202020204" pitchFamily="34" charset="0"/>
              <a:buChar char="​"/>
              <a:defRPr/>
            </a:lvl9pPr>
          </a:lstStyle>
          <a:p>
            <a:pPr lvl="0"/>
            <a:r>
              <a:rPr/>
              <a:t>Add agenda topic eight</a:t>
            </a:r>
          </a:p>
        </p:txBody>
      </p:sp>
      <p:sp>
        <p:nvSpPr>
          <p:cNvPr id="26" name="Text Placeholder 7"/>
          <p:cNvSpPr>
            <a:spLocks noGrp="1"/>
          </p:cNvSpPr>
          <p:nvPr>
            <p:ph type="body" sz="quarter" idx="21" hasCustomPrompt="1"/>
          </p:nvPr>
        </p:nvSpPr>
        <p:spPr>
          <a:xfrm>
            <a:off x="4687058" y="4164907"/>
            <a:ext cx="3909060" cy="682625"/>
          </a:xfrm>
          <a:noFill/>
          <a:ln>
            <a:noFill/>
          </a:ln>
        </p:spPr>
        <p:txBody>
          <a:bodyPr lIns="182880" anchor="ctr"/>
          <a:lstStyle>
            <a:lvl1pPr marL="0" indent="0">
              <a:lnSpc>
                <a:spcPct val="100000"/>
              </a:lnSpc>
              <a:spcBef>
                <a:spcPts val="0"/>
              </a:spcBef>
              <a:buFont typeface="Arial" panose="020B0604020202020204" pitchFamily="34" charset="0"/>
              <a:buChar char="​"/>
              <a:defRPr sz="1400" baseline="0">
                <a:solidFill>
                  <a:schemeClr val="tx1"/>
                </a:solidFill>
              </a:defRPr>
            </a:lvl1pPr>
            <a:lvl2pPr marL="137160" indent="0">
              <a:lnSpc>
                <a:spcPct val="100000"/>
              </a:lnSpc>
              <a:spcBef>
                <a:spcPts val="0"/>
              </a:spcBef>
              <a:spcAft>
                <a:spcPts val="0"/>
              </a:spcAft>
              <a:buFont typeface="Arial" panose="020B0604020202020204" pitchFamily="34" charset="0"/>
              <a:buNone/>
              <a:defRPr/>
            </a:lvl2pPr>
            <a:lvl3pPr marL="137160" indent="0">
              <a:lnSpc>
                <a:spcPct val="100000"/>
              </a:lnSpc>
              <a:spcBef>
                <a:spcPts val="0"/>
              </a:spcBef>
              <a:spcAft>
                <a:spcPts val="0"/>
              </a:spcAft>
              <a:buFont typeface="Arial" panose="020B0604020202020204" pitchFamily="34" charset="0"/>
              <a:buChar char="​"/>
              <a:defRPr/>
            </a:lvl3pPr>
            <a:lvl4pPr marL="137160" indent="0">
              <a:lnSpc>
                <a:spcPct val="100000"/>
              </a:lnSpc>
              <a:spcBef>
                <a:spcPts val="0"/>
              </a:spcBef>
              <a:spcAft>
                <a:spcPts val="0"/>
              </a:spcAft>
              <a:buFont typeface="Arial" panose="020B0604020202020204" pitchFamily="34" charset="0"/>
              <a:buChar char="​"/>
              <a:defRPr/>
            </a:lvl4pPr>
            <a:lvl5pPr marL="137160" indent="0">
              <a:lnSpc>
                <a:spcPct val="100000"/>
              </a:lnSpc>
              <a:spcBef>
                <a:spcPts val="0"/>
              </a:spcBef>
              <a:spcAft>
                <a:spcPts val="0"/>
              </a:spcAft>
              <a:buFont typeface="Arial" panose="020B0604020202020204" pitchFamily="34" charset="0"/>
              <a:buChar char="​"/>
              <a:defRPr/>
            </a:lvl5pPr>
            <a:lvl6pPr marL="137160" indent="0">
              <a:lnSpc>
                <a:spcPct val="100000"/>
              </a:lnSpc>
              <a:spcBef>
                <a:spcPts val="0"/>
              </a:spcBef>
              <a:spcAft>
                <a:spcPts val="0"/>
              </a:spcAft>
              <a:buFont typeface="Arial" panose="020B0604020202020204" pitchFamily="34" charset="0"/>
              <a:buChar char="​"/>
              <a:defRPr/>
            </a:lvl6pPr>
            <a:lvl7pPr marL="137160" indent="0">
              <a:lnSpc>
                <a:spcPct val="100000"/>
              </a:lnSpc>
              <a:spcBef>
                <a:spcPts val="0"/>
              </a:spcBef>
              <a:spcAft>
                <a:spcPts val="0"/>
              </a:spcAft>
              <a:buFont typeface="Arial" panose="020B0604020202020204" pitchFamily="34" charset="0"/>
              <a:buChar char="​"/>
              <a:defRPr/>
            </a:lvl7pPr>
            <a:lvl8pPr marL="137160" indent="0">
              <a:lnSpc>
                <a:spcPct val="100000"/>
              </a:lnSpc>
              <a:spcBef>
                <a:spcPts val="0"/>
              </a:spcBef>
              <a:spcAft>
                <a:spcPts val="0"/>
              </a:spcAft>
              <a:buFont typeface="Arial" panose="020B0604020202020204" pitchFamily="34" charset="0"/>
              <a:buChar char="​"/>
              <a:defRPr/>
            </a:lvl8pPr>
            <a:lvl9pPr marL="137160" indent="0">
              <a:lnSpc>
                <a:spcPct val="100000"/>
              </a:lnSpc>
              <a:spcBef>
                <a:spcPts val="0"/>
              </a:spcBef>
              <a:spcAft>
                <a:spcPts val="0"/>
              </a:spcAft>
              <a:buFont typeface="Arial" panose="020B0604020202020204" pitchFamily="34" charset="0"/>
              <a:buChar char="​"/>
              <a:defRPr/>
            </a:lvl9pPr>
          </a:lstStyle>
          <a:p>
            <a:pPr lvl="0"/>
            <a:r>
              <a:rPr/>
              <a:t>Add agenda topic nine</a:t>
            </a:r>
          </a:p>
        </p:txBody>
      </p:sp>
      <p:sp>
        <p:nvSpPr>
          <p:cNvPr id="27" name="Text Placeholder 7"/>
          <p:cNvSpPr>
            <a:spLocks noGrp="1"/>
          </p:cNvSpPr>
          <p:nvPr>
            <p:ph type="body" sz="quarter" idx="22" hasCustomPrompt="1"/>
          </p:nvPr>
        </p:nvSpPr>
        <p:spPr>
          <a:xfrm>
            <a:off x="4682296" y="4994276"/>
            <a:ext cx="3909060" cy="682625"/>
          </a:xfrm>
          <a:noFill/>
          <a:ln>
            <a:noFill/>
          </a:ln>
        </p:spPr>
        <p:txBody>
          <a:bodyPr lIns="182880" anchor="ctr"/>
          <a:lstStyle>
            <a:lvl1pPr marL="0" indent="0">
              <a:lnSpc>
                <a:spcPct val="100000"/>
              </a:lnSpc>
              <a:spcBef>
                <a:spcPts val="0"/>
              </a:spcBef>
              <a:buFont typeface="Arial" panose="020B0604020202020204" pitchFamily="34" charset="0"/>
              <a:buChar char="​"/>
              <a:defRPr sz="1400" baseline="0">
                <a:solidFill>
                  <a:schemeClr val="tx1"/>
                </a:solidFill>
              </a:defRPr>
            </a:lvl1pPr>
            <a:lvl2pPr marL="137160" indent="0">
              <a:lnSpc>
                <a:spcPct val="100000"/>
              </a:lnSpc>
              <a:spcBef>
                <a:spcPts val="0"/>
              </a:spcBef>
              <a:spcAft>
                <a:spcPts val="0"/>
              </a:spcAft>
              <a:buFont typeface="Arial" panose="020B0604020202020204" pitchFamily="34" charset="0"/>
              <a:buNone/>
              <a:defRPr/>
            </a:lvl2pPr>
            <a:lvl3pPr marL="137160" indent="0">
              <a:lnSpc>
                <a:spcPct val="100000"/>
              </a:lnSpc>
              <a:spcBef>
                <a:spcPts val="0"/>
              </a:spcBef>
              <a:spcAft>
                <a:spcPts val="0"/>
              </a:spcAft>
              <a:buFont typeface="Arial" panose="020B0604020202020204" pitchFamily="34" charset="0"/>
              <a:buChar char="​"/>
              <a:defRPr/>
            </a:lvl3pPr>
            <a:lvl4pPr marL="137160" indent="0">
              <a:lnSpc>
                <a:spcPct val="100000"/>
              </a:lnSpc>
              <a:spcBef>
                <a:spcPts val="0"/>
              </a:spcBef>
              <a:spcAft>
                <a:spcPts val="0"/>
              </a:spcAft>
              <a:buFont typeface="Arial" panose="020B0604020202020204" pitchFamily="34" charset="0"/>
              <a:buChar char="​"/>
              <a:defRPr/>
            </a:lvl4pPr>
            <a:lvl5pPr marL="137160" indent="0">
              <a:lnSpc>
                <a:spcPct val="100000"/>
              </a:lnSpc>
              <a:spcBef>
                <a:spcPts val="0"/>
              </a:spcBef>
              <a:spcAft>
                <a:spcPts val="0"/>
              </a:spcAft>
              <a:buFont typeface="Arial" panose="020B0604020202020204" pitchFamily="34" charset="0"/>
              <a:buChar char="​"/>
              <a:defRPr/>
            </a:lvl5pPr>
            <a:lvl6pPr marL="137160" indent="0">
              <a:lnSpc>
                <a:spcPct val="100000"/>
              </a:lnSpc>
              <a:spcBef>
                <a:spcPts val="0"/>
              </a:spcBef>
              <a:spcAft>
                <a:spcPts val="0"/>
              </a:spcAft>
              <a:buFont typeface="Arial" panose="020B0604020202020204" pitchFamily="34" charset="0"/>
              <a:buChar char="​"/>
              <a:defRPr/>
            </a:lvl6pPr>
            <a:lvl7pPr marL="137160" indent="0">
              <a:lnSpc>
                <a:spcPct val="100000"/>
              </a:lnSpc>
              <a:spcBef>
                <a:spcPts val="0"/>
              </a:spcBef>
              <a:spcAft>
                <a:spcPts val="0"/>
              </a:spcAft>
              <a:buFont typeface="Arial" panose="020B0604020202020204" pitchFamily="34" charset="0"/>
              <a:buChar char="​"/>
              <a:defRPr/>
            </a:lvl7pPr>
            <a:lvl8pPr marL="137160" indent="0">
              <a:lnSpc>
                <a:spcPct val="100000"/>
              </a:lnSpc>
              <a:spcBef>
                <a:spcPts val="0"/>
              </a:spcBef>
              <a:spcAft>
                <a:spcPts val="0"/>
              </a:spcAft>
              <a:buFont typeface="Arial" panose="020B0604020202020204" pitchFamily="34" charset="0"/>
              <a:buChar char="​"/>
              <a:defRPr/>
            </a:lvl8pPr>
            <a:lvl9pPr marL="137160" indent="0">
              <a:lnSpc>
                <a:spcPct val="100000"/>
              </a:lnSpc>
              <a:spcBef>
                <a:spcPts val="0"/>
              </a:spcBef>
              <a:spcAft>
                <a:spcPts val="0"/>
              </a:spcAft>
              <a:buFont typeface="Arial" panose="020B0604020202020204" pitchFamily="34" charset="0"/>
              <a:buChar char="​"/>
              <a:defRPr/>
            </a:lvl9pPr>
          </a:lstStyle>
          <a:p>
            <a:pPr lvl="0"/>
            <a:r>
              <a:rPr/>
              <a:t>Add agenda topic ten </a:t>
            </a:r>
          </a:p>
        </p:txBody>
      </p:sp>
      <p:sp>
        <p:nvSpPr>
          <p:cNvPr id="17"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8938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0" y="0"/>
            <a:ext cx="5334000" cy="6858000"/>
          </a:xfrm>
          <a:prstGeom prst="rect">
            <a:avLst/>
          </a:prstGeom>
        </p:spPr>
      </p:pic>
      <p:sp>
        <p:nvSpPr>
          <p:cNvPr id="2" name="Title 1"/>
          <p:cNvSpPr>
            <a:spLocks noGrp="1"/>
          </p:cNvSpPr>
          <p:nvPr>
            <p:ph type="title" hasCustomPrompt="1"/>
          </p:nvPr>
        </p:nvSpPr>
        <p:spPr>
          <a:xfrm>
            <a:off x="542925" y="1204119"/>
            <a:ext cx="3267075" cy="768350"/>
          </a:xfrm>
        </p:spPr>
        <p:txBody>
          <a:bodyPr anchor="b">
            <a:noAutofit/>
          </a:bodyPr>
          <a:lstStyle>
            <a:lvl1pPr algn="l">
              <a:defRPr sz="1600" baseline="0"/>
            </a:lvl1pPr>
          </a:lstStyle>
          <a:p>
            <a:r>
              <a:rPr/>
              <a:t>Add Section title Here</a:t>
            </a:r>
          </a:p>
        </p:txBody>
      </p:sp>
      <p:sp>
        <p:nvSpPr>
          <p:cNvPr id="3" name="Text Placeholder 2"/>
          <p:cNvSpPr>
            <a:spLocks noGrp="1"/>
          </p:cNvSpPr>
          <p:nvPr>
            <p:ph type="body" idx="1"/>
          </p:nvPr>
        </p:nvSpPr>
        <p:spPr>
          <a:xfrm>
            <a:off x="542925" y="2098853"/>
            <a:ext cx="3267075" cy="1500187"/>
          </a:xfrm>
        </p:spPr>
        <p:txBody>
          <a:bodyPr>
            <a:noAutofit/>
          </a:bodyPr>
          <a:lstStyle>
            <a:lvl1pPr marL="0" indent="0">
              <a:spcBef>
                <a:spcPts val="0"/>
              </a:spcBef>
              <a:buNone/>
              <a:defRPr sz="1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27" y="5244639"/>
            <a:ext cx="3277100" cy="488654"/>
          </a:xfrm>
          <a:prstGeom prst="rect">
            <a:avLst/>
          </a:prstGeom>
        </p:spPr>
      </p:pic>
    </p:spTree>
    <p:extLst>
      <p:ext uri="{BB962C8B-B14F-4D97-AF65-F5344CB8AC3E}">
        <p14:creationId xmlns:p14="http://schemas.microsoft.com/office/powerpoint/2010/main" val="304813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7882" y="265568"/>
            <a:ext cx="8048237" cy="879020"/>
          </a:xfrm>
          <a:prstGeom prst="rect">
            <a:avLst/>
          </a:prstGeom>
        </p:spPr>
        <p:txBody>
          <a:bodyPr vert="horz" lIns="0" tIns="0" rIns="0" bIns="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47882" y="1676400"/>
            <a:ext cx="8048237" cy="4000500"/>
          </a:xfrm>
          <a:prstGeom prst="rect">
            <a:avLst/>
          </a:prstGeom>
        </p:spPr>
        <p:txBody>
          <a:bodyPr vert="horz" lIns="0" tIns="0" rIns="0" bIns="0" rtlCol="0">
            <a:noAutofit/>
          </a:bodyPr>
          <a:lstStyle/>
          <a:p>
            <a:pPr lvl="0"/>
            <a:r>
              <a:rPr/>
              <a:t>Edit Master text styles</a:t>
            </a:r>
          </a:p>
          <a:p>
            <a:pPr lvl="1"/>
            <a:r>
              <a:rPr/>
              <a:t>Second level </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2"/>
          </p:nvPr>
        </p:nvSpPr>
        <p:spPr>
          <a:xfrm>
            <a:off x="5659916" y="6211094"/>
            <a:ext cx="1091358" cy="365125"/>
          </a:xfrm>
          <a:prstGeom prst="rect">
            <a:avLst/>
          </a:prstGeom>
        </p:spPr>
        <p:txBody>
          <a:bodyPr vert="horz" lIns="0" tIns="0" rIns="0" bIns="0" rtlCol="0" anchor="ctr"/>
          <a:lstStyle>
            <a:lvl1pPr algn="r">
              <a:defRPr sz="750">
                <a:solidFill>
                  <a:srgbClr val="696A6D"/>
                </a:solidFill>
              </a:defRPr>
            </a:lvl1pPr>
          </a:lstStyle>
          <a:p>
            <a:fld id="{928E9133-0FCC-4377-A92F-545EF447D0C8}" type="datetime1">
              <a:rPr lang="en-US"/>
              <a:pPr/>
              <a:t>7/15/2022</a:t>
            </a:fld>
            <a:endParaRPr dirty="0"/>
          </a:p>
        </p:txBody>
      </p:sp>
      <p:sp>
        <p:nvSpPr>
          <p:cNvPr id="5" name="Footer Placeholder 4"/>
          <p:cNvSpPr>
            <a:spLocks noGrp="1"/>
          </p:cNvSpPr>
          <p:nvPr>
            <p:ph type="ftr" sz="quarter" idx="3"/>
          </p:nvPr>
        </p:nvSpPr>
        <p:spPr>
          <a:xfrm>
            <a:off x="547881" y="6211094"/>
            <a:ext cx="5103583" cy="365125"/>
          </a:xfrm>
          <a:prstGeom prst="rect">
            <a:avLst/>
          </a:prstGeom>
        </p:spPr>
        <p:txBody>
          <a:bodyPr vert="horz" lIns="0" tIns="0" rIns="0" bIns="0" rtlCol="0" anchor="ctr"/>
          <a:lstStyle>
            <a:lvl1pPr algn="l">
              <a:defRPr sz="750">
                <a:solidFill>
                  <a:srgbClr val="696A6D"/>
                </a:solidFill>
              </a:defRPr>
            </a:lvl1pPr>
          </a:lstStyle>
          <a:p>
            <a:endParaRPr dirty="0"/>
          </a:p>
        </p:txBody>
      </p:sp>
      <p:cxnSp>
        <p:nvCxnSpPr>
          <p:cNvPr id="12" name="Straight Connector 11"/>
          <p:cNvCxnSpPr/>
          <p:nvPr/>
        </p:nvCxnSpPr>
        <p:spPr>
          <a:xfrm>
            <a:off x="439195" y="494426"/>
            <a:ext cx="0" cy="373225"/>
          </a:xfrm>
          <a:prstGeom prst="line">
            <a:avLst/>
          </a:prstGeom>
          <a:ln w="15875">
            <a:solidFill>
              <a:srgbClr val="00C2F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43177" y="6276815"/>
            <a:ext cx="0" cy="210312"/>
          </a:xfrm>
          <a:prstGeom prst="line">
            <a:avLst/>
          </a:prstGeom>
          <a:ln w="15875">
            <a:solidFill>
              <a:srgbClr val="00C2F3"/>
            </a:solidFill>
          </a:ln>
        </p:spPr>
        <p:style>
          <a:lnRef idx="1">
            <a:schemeClr val="accent1"/>
          </a:lnRef>
          <a:fillRef idx="0">
            <a:schemeClr val="accent1"/>
          </a:fillRef>
          <a:effectRef idx="0">
            <a:schemeClr val="accent1"/>
          </a:effectRef>
          <a:fontRef idx="minor">
            <a:schemeClr val="tx1"/>
          </a:fontRef>
        </p:style>
      </p:cxnSp>
      <p:pic>
        <p:nvPicPr>
          <p:cNvPr id="19" name="LOGO PNG"/>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7122997" y="6322377"/>
            <a:ext cx="1226462" cy="182880"/>
          </a:xfrm>
          <a:prstGeom prst="rect">
            <a:avLst/>
          </a:prstGeom>
        </p:spPr>
      </p:pic>
      <p:sp>
        <p:nvSpPr>
          <p:cNvPr id="10" name="Slide Number Placeholder 5"/>
          <p:cNvSpPr>
            <a:spLocks noGrp="1"/>
          </p:cNvSpPr>
          <p:nvPr>
            <p:ph type="sldNum" sz="quarter" idx="4"/>
          </p:nvPr>
        </p:nvSpPr>
        <p:spPr>
          <a:xfrm>
            <a:off x="8479185" y="6211094"/>
            <a:ext cx="397785" cy="365125"/>
          </a:xfrm>
          <a:prstGeom prst="rect">
            <a:avLst/>
          </a:prstGeom>
        </p:spPr>
        <p:txBody>
          <a:bodyPr vert="horz" lIns="0" tIns="0" rIns="0" bIns="0" rtlCol="0" anchor="ctr"/>
          <a:lstStyle>
            <a:lvl1pPr algn="l">
              <a:defRPr sz="750">
                <a:solidFill>
                  <a:srgbClr val="696A6D"/>
                </a:solidFill>
              </a:defRPr>
            </a:lvl1pPr>
          </a:lstStyle>
          <a:p>
            <a:fld id="{B08C9454-9E98-430A-9B3F-CC1E0DA58FE0}" type="slidenum">
              <a:rPr/>
              <a:pPr/>
              <a:t>‹#›</a:t>
            </a:fld>
            <a:endParaRPr dirty="0"/>
          </a:p>
        </p:txBody>
      </p:sp>
    </p:spTree>
    <p:extLst>
      <p:ext uri="{BB962C8B-B14F-4D97-AF65-F5344CB8AC3E}">
        <p14:creationId xmlns:p14="http://schemas.microsoft.com/office/powerpoint/2010/main" val="158544354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71" r:id="rId4"/>
    <p:sldLayoutId id="2147483719" r:id="rId5"/>
    <p:sldLayoutId id="2147483720" r:id="rId6"/>
    <p:sldLayoutId id="2147483678" r:id="rId7"/>
    <p:sldLayoutId id="2147483702" r:id="rId8"/>
    <p:sldLayoutId id="2147483651" r:id="rId9"/>
    <p:sldLayoutId id="2147483670" r:id="rId10"/>
    <p:sldLayoutId id="2147483717" r:id="rId11"/>
    <p:sldLayoutId id="2147483718" r:id="rId12"/>
    <p:sldLayoutId id="2147483692" r:id="rId13"/>
    <p:sldLayoutId id="2147483721" r:id="rId14"/>
    <p:sldLayoutId id="2147483677" r:id="rId15"/>
    <p:sldLayoutId id="2147483661" r:id="rId16"/>
    <p:sldLayoutId id="2147483663" r:id="rId17"/>
    <p:sldLayoutId id="2147483681" r:id="rId18"/>
    <p:sldLayoutId id="2147483682" r:id="rId19"/>
    <p:sldLayoutId id="2147483679" r:id="rId20"/>
    <p:sldLayoutId id="2147483698" r:id="rId21"/>
    <p:sldLayoutId id="2147483680" r:id="rId22"/>
    <p:sldLayoutId id="2147483716" r:id="rId23"/>
    <p:sldLayoutId id="2147483709" r:id="rId24"/>
    <p:sldLayoutId id="2147483713" r:id="rId25"/>
    <p:sldLayoutId id="2147483712" r:id="rId26"/>
    <p:sldLayoutId id="2147483696" r:id="rId27"/>
    <p:sldLayoutId id="2147483684" r:id="rId28"/>
    <p:sldLayoutId id="2147483674" r:id="rId29"/>
    <p:sldLayoutId id="2147483675" r:id="rId30"/>
    <p:sldLayoutId id="2147483686" r:id="rId31"/>
    <p:sldLayoutId id="2147483688" r:id="rId32"/>
    <p:sldLayoutId id="2147483714" r:id="rId33"/>
    <p:sldLayoutId id="2147483705" r:id="rId34"/>
    <p:sldLayoutId id="2147483706" r:id="rId35"/>
    <p:sldLayoutId id="2147483693" r:id="rId36"/>
    <p:sldLayoutId id="2147483658" r:id="rId37"/>
    <p:sldLayoutId id="2147483659" r:id="rId38"/>
    <p:sldLayoutId id="2147483722" r:id="rId39"/>
    <p:sldLayoutId id="2147483723"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1800" b="1" kern="1200" cap="all" baseline="0">
          <a:solidFill>
            <a:schemeClr val="tx1"/>
          </a:solidFill>
          <a:latin typeface="+mj-lt"/>
          <a:ea typeface="+mj-ea"/>
          <a:cs typeface="+mj-cs"/>
        </a:defRPr>
      </a:lvl1pPr>
    </p:titleStyle>
    <p:bodyStyle>
      <a:lvl1pPr marL="164592" indent="-164592" algn="l" defTabSz="685800" rtl="0" eaLnBrk="1" latinLnBrk="0" hangingPunct="1">
        <a:lnSpc>
          <a:spcPct val="105000"/>
        </a:lnSpc>
        <a:spcBef>
          <a:spcPts val="1000"/>
        </a:spcBef>
        <a:buClr>
          <a:srgbClr val="696A6D"/>
        </a:buClr>
        <a:buFont typeface="Arial" panose="020B0604020202020204" pitchFamily="34" charset="0"/>
        <a:buChar char="•"/>
        <a:defRPr sz="1600" kern="1200">
          <a:solidFill>
            <a:schemeClr val="tx1"/>
          </a:solidFill>
          <a:latin typeface="+mn-lt"/>
          <a:ea typeface="+mn-ea"/>
          <a:cs typeface="+mn-cs"/>
        </a:defRPr>
      </a:lvl1pPr>
      <a:lvl2pPr marL="411480" indent="-164592" algn="l" defTabSz="685800" rtl="0" eaLnBrk="1" latinLnBrk="0" hangingPunct="1">
        <a:lnSpc>
          <a:spcPct val="105000"/>
        </a:lnSpc>
        <a:spcBef>
          <a:spcPts val="400"/>
        </a:spcBef>
        <a:spcAft>
          <a:spcPts val="0"/>
        </a:spcAft>
        <a:buClr>
          <a:srgbClr val="696A6D"/>
        </a:buClr>
        <a:buFont typeface="Arial" panose="020B0604020202020204" pitchFamily="34" charset="0"/>
        <a:buChar char="•"/>
        <a:defRPr sz="1200" kern="1200">
          <a:solidFill>
            <a:schemeClr val="tx1"/>
          </a:solidFill>
          <a:latin typeface="+mn-lt"/>
          <a:ea typeface="+mn-ea"/>
          <a:cs typeface="+mn-cs"/>
        </a:defRPr>
      </a:lvl2pPr>
      <a:lvl3pPr marL="685800" indent="-164592" algn="l" defTabSz="685800" rtl="0" eaLnBrk="1" latinLnBrk="0" hangingPunct="1">
        <a:lnSpc>
          <a:spcPct val="105000"/>
        </a:lnSpc>
        <a:spcBef>
          <a:spcPts val="400"/>
        </a:spcBef>
        <a:buClr>
          <a:srgbClr val="696A6D"/>
        </a:buClr>
        <a:buFont typeface="Arial" panose="020B0604020202020204" pitchFamily="34" charset="0"/>
        <a:buChar char="•"/>
        <a:defRPr sz="1200" kern="1200">
          <a:solidFill>
            <a:schemeClr val="tx1"/>
          </a:solidFill>
          <a:latin typeface="+mn-lt"/>
          <a:ea typeface="+mn-ea"/>
          <a:cs typeface="+mn-cs"/>
        </a:defRPr>
      </a:lvl3pPr>
      <a:lvl4pPr marL="960120" indent="-164592" algn="l" defTabSz="685800" rtl="0" eaLnBrk="1" latinLnBrk="0" hangingPunct="1">
        <a:lnSpc>
          <a:spcPct val="105000"/>
        </a:lnSpc>
        <a:spcBef>
          <a:spcPts val="400"/>
        </a:spcBef>
        <a:buClr>
          <a:srgbClr val="696A6D"/>
        </a:buClr>
        <a:buFont typeface="Arial" panose="020B0604020202020204" pitchFamily="34" charset="0"/>
        <a:buChar char="•"/>
        <a:defRPr sz="1200" kern="1200">
          <a:solidFill>
            <a:schemeClr val="tx1"/>
          </a:solidFill>
          <a:latin typeface="+mn-lt"/>
          <a:ea typeface="+mn-ea"/>
          <a:cs typeface="+mn-cs"/>
        </a:defRPr>
      </a:lvl4pPr>
      <a:lvl5pPr marL="1234440" indent="-164592" algn="l" defTabSz="685800" rtl="0" eaLnBrk="1" latinLnBrk="0" hangingPunct="1">
        <a:lnSpc>
          <a:spcPct val="105000"/>
        </a:lnSpc>
        <a:spcBef>
          <a:spcPts val="400"/>
        </a:spcBef>
        <a:buClr>
          <a:srgbClr val="696A6D"/>
        </a:buClr>
        <a:buFont typeface="Arial" panose="020B0604020202020204" pitchFamily="34" charset="0"/>
        <a:buChar char="•"/>
        <a:defRPr sz="1200" kern="1200">
          <a:solidFill>
            <a:schemeClr val="tx1"/>
          </a:solidFill>
          <a:latin typeface="+mn-lt"/>
          <a:ea typeface="+mn-ea"/>
          <a:cs typeface="+mn-cs"/>
        </a:defRPr>
      </a:lvl5pPr>
      <a:lvl6pPr marL="1508760" indent="-164592" algn="l" defTabSz="685800" rtl="0" eaLnBrk="1" latinLnBrk="0" hangingPunct="1">
        <a:lnSpc>
          <a:spcPct val="105000"/>
        </a:lnSpc>
        <a:spcBef>
          <a:spcPts val="400"/>
        </a:spcBef>
        <a:buClr>
          <a:srgbClr val="696A6D"/>
        </a:buClr>
        <a:buFont typeface="Arial" panose="020B0604020202020204" pitchFamily="34" charset="0"/>
        <a:buChar char="•"/>
        <a:defRPr sz="1200" kern="1200">
          <a:solidFill>
            <a:schemeClr val="tx1"/>
          </a:solidFill>
          <a:latin typeface="+mn-lt"/>
          <a:ea typeface="+mn-ea"/>
          <a:cs typeface="+mn-cs"/>
        </a:defRPr>
      </a:lvl6pPr>
      <a:lvl7pPr marL="1783080" indent="-164592" algn="l" defTabSz="685800" rtl="0" eaLnBrk="1" latinLnBrk="0" hangingPunct="1">
        <a:lnSpc>
          <a:spcPct val="105000"/>
        </a:lnSpc>
        <a:spcBef>
          <a:spcPts val="400"/>
        </a:spcBef>
        <a:buClr>
          <a:srgbClr val="696A6D"/>
        </a:buClr>
        <a:buFont typeface="Arial" panose="020B0604020202020204" pitchFamily="34" charset="0"/>
        <a:buChar char="•"/>
        <a:defRPr sz="1200" kern="1200">
          <a:solidFill>
            <a:schemeClr val="tx1"/>
          </a:solidFill>
          <a:latin typeface="+mn-lt"/>
          <a:ea typeface="+mn-ea"/>
          <a:cs typeface="+mn-cs"/>
        </a:defRPr>
      </a:lvl7pPr>
      <a:lvl8pPr marL="2057400" indent="-164592" algn="l" defTabSz="685800" rtl="0" eaLnBrk="1" latinLnBrk="0" hangingPunct="1">
        <a:lnSpc>
          <a:spcPct val="105000"/>
        </a:lnSpc>
        <a:spcBef>
          <a:spcPts val="400"/>
        </a:spcBef>
        <a:buClr>
          <a:srgbClr val="696A6D"/>
        </a:buClr>
        <a:buFont typeface="Arial" panose="020B0604020202020204" pitchFamily="34" charset="0"/>
        <a:buChar char="•"/>
        <a:defRPr sz="1200" kern="1200" baseline="0">
          <a:solidFill>
            <a:schemeClr val="tx1"/>
          </a:solidFill>
          <a:latin typeface="+mn-lt"/>
          <a:ea typeface="+mn-ea"/>
          <a:cs typeface="+mn-cs"/>
        </a:defRPr>
      </a:lvl8pPr>
      <a:lvl9pPr marL="2331720" indent="-164592" algn="l" defTabSz="685800" rtl="0" eaLnBrk="1" latinLnBrk="0" hangingPunct="1">
        <a:lnSpc>
          <a:spcPct val="105000"/>
        </a:lnSpc>
        <a:spcBef>
          <a:spcPts val="400"/>
        </a:spcBef>
        <a:buClr>
          <a:srgbClr val="696A6D"/>
        </a:buClr>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342">
          <p15:clr>
            <a:srgbClr val="5ACBF0"/>
          </p15:clr>
        </p15:guide>
        <p15:guide id="4" pos="5418">
          <p15:clr>
            <a:srgbClr val="5ACBF0"/>
          </p15:clr>
        </p15:guide>
        <p15:guide id="5" orient="horz" pos="1056">
          <p15:clr>
            <a:srgbClr val="5ACBF0"/>
          </p15:clr>
        </p15:guide>
        <p15:guide id="6" orient="horz" pos="3576">
          <p15:clr>
            <a:srgbClr val="5ACBF0"/>
          </p15:clr>
        </p15:guide>
        <p15:guide id="7" orient="horz" pos="936">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hyperlink" Target="https://www.dir.ca.gov/dwc/DWCPamphlets/TimeOfHirePamphlet.pdf"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hyperlink" Target="https://www.dir.ca.gov/dwc/NoticePoster.pdf" TargetMode="Externa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www.dir.ca.gov/t8/9783.html" TargetMode="External"/><Relationship Id="rId2" Type="http://schemas.openxmlformats.org/officeDocument/2006/relationships/hyperlink" Target="https://www.dir.ca.gov/t8/9780_1.html" TargetMode="External"/><Relationship Id="rId1" Type="http://schemas.openxmlformats.org/officeDocument/2006/relationships/slideLayout" Target="../slideLayouts/slideLayout16.xml"/><Relationship Id="rId4" Type="http://schemas.openxmlformats.org/officeDocument/2006/relationships/hyperlink" Target="https://www.dir.ca.gov/dwc/FORMS/DWCForm_9783.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048" y="198305"/>
            <a:ext cx="8243027" cy="978854"/>
          </a:xfrm>
        </p:spPr>
        <p:txBody>
          <a:bodyPr/>
          <a:lstStyle/>
          <a:p>
            <a:r>
              <a:rPr lang="en-US" dirty="0" smtClean="0"/>
              <a:t/>
            </a:r>
            <a:br>
              <a:rPr lang="en-US" dirty="0" smtClean="0"/>
            </a:br>
            <a:r>
              <a:rPr lang="en-US" dirty="0" smtClean="0"/>
              <a:t>Workers </a:t>
            </a:r>
            <a:r>
              <a:rPr lang="en-US" dirty="0"/>
              <a:t>Compensation &amp; Medical Treatment: </a:t>
            </a:r>
            <a:r>
              <a:rPr lang="en-US" dirty="0" smtClean="0"/>
              <a:t/>
            </a:r>
            <a:br>
              <a:rPr lang="en-US" dirty="0" smtClean="0"/>
            </a:br>
            <a:r>
              <a:rPr lang="en-US" dirty="0" smtClean="0"/>
              <a:t/>
            </a:r>
            <a:br>
              <a:rPr lang="en-US" dirty="0" smtClean="0"/>
            </a:br>
            <a:r>
              <a:rPr lang="en-US" dirty="0" smtClean="0"/>
              <a:t>What </a:t>
            </a:r>
            <a:r>
              <a:rPr lang="en-US" dirty="0"/>
              <a:t>We’ve Got Here is Failure to Communicate!</a:t>
            </a:r>
          </a:p>
        </p:txBody>
      </p:sp>
      <p:sp>
        <p:nvSpPr>
          <p:cNvPr id="3" name="Subtitle 2"/>
          <p:cNvSpPr>
            <a:spLocks noGrp="1"/>
          </p:cNvSpPr>
          <p:nvPr>
            <p:ph type="subTitle" idx="1"/>
          </p:nvPr>
        </p:nvSpPr>
        <p:spPr/>
        <p:txBody>
          <a:bodyPr/>
          <a:lstStyle/>
          <a:p>
            <a:endParaRPr lang="en-US" sz="1400" b="1" dirty="0"/>
          </a:p>
        </p:txBody>
      </p:sp>
      <p:pic>
        <p:nvPicPr>
          <p:cNvPr id="6" name="Picture Placeholder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713" b="18713"/>
          <a:stretch>
            <a:fillRect/>
          </a:stretch>
        </p:blipFill>
        <p:spPr/>
      </p:pic>
    </p:spTree>
    <p:extLst>
      <p:ext uri="{BB962C8B-B14F-4D97-AF65-F5344CB8AC3E}">
        <p14:creationId xmlns:p14="http://schemas.microsoft.com/office/powerpoint/2010/main" val="39876655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882" y="1268730"/>
            <a:ext cx="8048237" cy="4942364"/>
          </a:xfrm>
        </p:spPr>
        <p:txBody>
          <a:bodyPr>
            <a:normAutofit/>
          </a:bodyPr>
          <a:lstStyle/>
          <a:p>
            <a:pPr marL="0" indent="0">
              <a:buNone/>
            </a:pPr>
            <a:r>
              <a:rPr lang="en-US" b="1" i="1" dirty="0" smtClean="0"/>
              <a:t>§</a:t>
            </a:r>
            <a:r>
              <a:rPr lang="en-US" b="1" i="1" dirty="0"/>
              <a:t>9880. Written Notice to New Employees.</a:t>
            </a:r>
          </a:p>
          <a:p>
            <a:pPr marL="0" indent="0">
              <a:buNone/>
            </a:pPr>
            <a:r>
              <a:rPr lang="en-US" dirty="0"/>
              <a:t>(13) The location and telephone number of the nearest information and assistance officer, including an explanation of services available; and</a:t>
            </a:r>
          </a:p>
          <a:p>
            <a:pPr marL="0" indent="0">
              <a:buNone/>
            </a:pPr>
            <a:r>
              <a:rPr lang="en-US" dirty="0" smtClean="0"/>
              <a:t>(</a:t>
            </a:r>
            <a:r>
              <a:rPr lang="en-US" dirty="0"/>
              <a:t>14) A description about Medical Provider Networks ( “MPN”) which includes that the employer may be using a MPN, what a MPN is, the predesignation exemption from the MPN, when an employee must begin to use a physician from the MPN, and how to request information about using a MPN.</a:t>
            </a:r>
          </a:p>
          <a:p>
            <a:pPr marL="0" indent="0">
              <a:buNone/>
            </a:pPr>
            <a:endParaRPr lang="en-US" dirty="0"/>
          </a:p>
        </p:txBody>
      </p:sp>
      <p:sp>
        <p:nvSpPr>
          <p:cNvPr id="3" name="Title 2"/>
          <p:cNvSpPr>
            <a:spLocks noGrp="1"/>
          </p:cNvSpPr>
          <p:nvPr>
            <p:ph type="title"/>
          </p:nvPr>
        </p:nvSpPr>
        <p:spPr/>
        <p:txBody>
          <a:bodyPr/>
          <a:lstStyle/>
          <a:p>
            <a:pPr marL="20836" lvl="0" defTabSz="685783">
              <a:lnSpc>
                <a:spcPct val="100000"/>
              </a:lnSpc>
              <a:spcBef>
                <a:spcPts val="217"/>
              </a:spcBef>
              <a:defRPr/>
            </a:pPr>
            <a:r>
              <a:rPr lang="en-US" dirty="0">
                <a:solidFill>
                  <a:srgbClr val="000000"/>
                </a:solidFill>
                <a:cs typeface="Arial" pitchFamily="34" charset="0"/>
              </a:rPr>
              <a:t>Time of Hire Pamphlet “Facts About Workers’ Compensation”</a:t>
            </a:r>
          </a:p>
        </p:txBody>
      </p:sp>
      <p:sp>
        <p:nvSpPr>
          <p:cNvPr id="4" name="Slide Number Placeholder 3"/>
          <p:cNvSpPr>
            <a:spLocks noGrp="1"/>
          </p:cNvSpPr>
          <p:nvPr>
            <p:ph type="sldNum" sz="quarter" idx="4"/>
          </p:nvPr>
        </p:nvSpPr>
        <p:spPr/>
        <p:txBody>
          <a:bodyPr/>
          <a:lstStyle/>
          <a:p>
            <a:fld id="{B08C9454-9E98-430A-9B3F-CC1E0DA58FE0}" type="slidenum">
              <a:rPr lang="en-US" smtClean="0"/>
              <a:pPr/>
              <a:t>10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0" y="3472033"/>
            <a:ext cx="2057400" cy="2621398"/>
          </a:xfrm>
          <a:prstGeom prst="rect">
            <a:avLst/>
          </a:prstGeom>
        </p:spPr>
      </p:pic>
    </p:spTree>
    <p:extLst>
      <p:ext uri="{BB962C8B-B14F-4D97-AF65-F5344CB8AC3E}">
        <p14:creationId xmlns:p14="http://schemas.microsoft.com/office/powerpoint/2010/main" val="21532714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882" y="1268730"/>
            <a:ext cx="8048237" cy="4942364"/>
          </a:xfrm>
        </p:spPr>
        <p:txBody>
          <a:bodyPr>
            <a:normAutofit/>
          </a:bodyPr>
          <a:lstStyle/>
          <a:p>
            <a:r>
              <a:rPr lang="en-US" sz="1800" dirty="0" smtClean="0"/>
              <a:t>The Written </a:t>
            </a:r>
            <a:r>
              <a:rPr lang="en-US" sz="1800" dirty="0"/>
              <a:t>Notice to New </a:t>
            </a:r>
            <a:r>
              <a:rPr lang="en-US" sz="1800" dirty="0" smtClean="0"/>
              <a:t>Employees is not a formal notice of the CA MPN.  Please refer </a:t>
            </a:r>
            <a:r>
              <a:rPr lang="en-US" sz="1800" dirty="0"/>
              <a:t>to the CA MPN Regulations </a:t>
            </a:r>
            <a:r>
              <a:rPr lang="en-US" sz="1800" dirty="0" smtClean="0"/>
              <a:t>on </a:t>
            </a:r>
            <a:r>
              <a:rPr lang="en-US" sz="1800" dirty="0"/>
              <a:t>Employee </a:t>
            </a:r>
            <a:r>
              <a:rPr lang="en-US" sz="1800" dirty="0" smtClean="0"/>
              <a:t>Notifications.</a:t>
            </a:r>
          </a:p>
          <a:p>
            <a:r>
              <a:rPr lang="en-US" sz="1800" dirty="0" smtClean="0"/>
              <a:t>The Written Notice regulations do not contain </a:t>
            </a:r>
            <a:r>
              <a:rPr lang="en-US" sz="1800" dirty="0" smtClean="0"/>
              <a:t>an </a:t>
            </a:r>
            <a:r>
              <a:rPr lang="en-US" sz="1800" dirty="0" smtClean="0"/>
              <a:t>acknowledgement of receipt by the employee.  </a:t>
            </a:r>
            <a:endParaRPr lang="en-US" sz="1400" dirty="0"/>
          </a:p>
          <a:p>
            <a:r>
              <a:rPr lang="en-US" sz="1800" dirty="0" smtClean="0"/>
              <a:t>The Written Notice does provide information on Predesignation.</a:t>
            </a:r>
          </a:p>
          <a:p>
            <a:r>
              <a:rPr lang="en-US" sz="1800" dirty="0" smtClean="0"/>
              <a:t>The CA DIR Internet </a:t>
            </a:r>
            <a:r>
              <a:rPr lang="en-US" sz="1800" dirty="0"/>
              <a:t>Site </a:t>
            </a:r>
            <a:r>
              <a:rPr lang="en-US" sz="1800" dirty="0" smtClean="0"/>
              <a:t>does have an </a:t>
            </a:r>
            <a:r>
              <a:rPr lang="en-US" sz="1800" u="sng" dirty="0" smtClean="0"/>
              <a:t>English </a:t>
            </a:r>
            <a:r>
              <a:rPr lang="en-US" sz="1800" dirty="0" smtClean="0"/>
              <a:t>version that also has </a:t>
            </a:r>
            <a:r>
              <a:rPr lang="en-US" sz="1800" dirty="0" smtClean="0"/>
              <a:t>the full predesignation </a:t>
            </a:r>
            <a:r>
              <a:rPr lang="en-US" sz="1800" dirty="0" smtClean="0"/>
              <a:t>information and forms. </a:t>
            </a:r>
            <a:r>
              <a:rPr lang="en-US" sz="1800" dirty="0" smtClean="0">
                <a:hlinkClick r:id="rId2"/>
              </a:rPr>
              <a:t>https</a:t>
            </a:r>
            <a:r>
              <a:rPr lang="en-US" sz="1800" dirty="0">
                <a:hlinkClick r:id="rId2"/>
              </a:rPr>
              <a:t>://</a:t>
            </a:r>
            <a:r>
              <a:rPr lang="en-US" sz="1800" dirty="0" smtClean="0">
                <a:hlinkClick r:id="rId2"/>
              </a:rPr>
              <a:t>www.dir.ca.gov/dwc/DWCPamphlets/TimeOfHirePamphlet.pdf</a:t>
            </a:r>
            <a:r>
              <a:rPr lang="en-US" sz="1800" dirty="0" smtClean="0"/>
              <a:t> </a:t>
            </a:r>
          </a:p>
          <a:p>
            <a:r>
              <a:rPr lang="en-US" sz="1800" dirty="0" smtClean="0"/>
              <a:t>You may also contact your claims handler or insurance carrier for the Written Notice, or conduct research on the Internet to purchase it.</a:t>
            </a:r>
          </a:p>
          <a:p>
            <a:r>
              <a:rPr lang="en-US" sz="1800" dirty="0" smtClean="0"/>
              <a:t>If your organization elects to create its own Written Notice, </a:t>
            </a:r>
            <a:r>
              <a:rPr lang="en-US" sz="1800" dirty="0"/>
              <a:t>then the </a:t>
            </a:r>
            <a:r>
              <a:rPr lang="en-US" sz="1800" dirty="0" smtClean="0"/>
              <a:t>California </a:t>
            </a:r>
            <a:r>
              <a:rPr lang="en-US" sz="1800" dirty="0"/>
              <a:t>Time of Hire Workers' Compensation Pamphlet </a:t>
            </a:r>
            <a:r>
              <a:rPr lang="en-US" sz="1800" dirty="0" smtClean="0"/>
              <a:t>must be approved </a:t>
            </a:r>
            <a:r>
              <a:rPr lang="en-US" sz="1800" dirty="0"/>
              <a:t>by the Division of Workers' </a:t>
            </a:r>
            <a:r>
              <a:rPr lang="en-US" sz="1800" dirty="0" smtClean="0"/>
              <a:t>Compensation.</a:t>
            </a:r>
          </a:p>
          <a:p>
            <a:endParaRPr lang="en-US" sz="1800" dirty="0" smtClean="0"/>
          </a:p>
          <a:p>
            <a:pPr lvl="1"/>
            <a:endParaRPr lang="en-US" sz="1400" dirty="0"/>
          </a:p>
          <a:p>
            <a:endParaRPr lang="en-US" sz="1800" dirty="0"/>
          </a:p>
          <a:p>
            <a:pPr lvl="1"/>
            <a:endParaRPr lang="en-US" dirty="0"/>
          </a:p>
          <a:p>
            <a:pPr marL="0" indent="0">
              <a:buNone/>
            </a:pPr>
            <a:endParaRPr lang="en-US" dirty="0"/>
          </a:p>
        </p:txBody>
      </p:sp>
      <p:sp>
        <p:nvSpPr>
          <p:cNvPr id="3" name="Title 2"/>
          <p:cNvSpPr>
            <a:spLocks noGrp="1"/>
          </p:cNvSpPr>
          <p:nvPr>
            <p:ph type="title"/>
          </p:nvPr>
        </p:nvSpPr>
        <p:spPr/>
        <p:txBody>
          <a:bodyPr/>
          <a:lstStyle/>
          <a:p>
            <a:pPr marL="20836" lvl="0" defTabSz="685783">
              <a:lnSpc>
                <a:spcPct val="100000"/>
              </a:lnSpc>
              <a:spcBef>
                <a:spcPts val="217"/>
              </a:spcBef>
              <a:defRPr/>
            </a:pPr>
            <a:r>
              <a:rPr lang="en-US" dirty="0">
                <a:solidFill>
                  <a:srgbClr val="000000"/>
                </a:solidFill>
                <a:cs typeface="Arial" pitchFamily="34" charset="0"/>
              </a:rPr>
              <a:t>Time of Hire Pamphlet “Facts About Workers’ Compensation”</a:t>
            </a:r>
          </a:p>
        </p:txBody>
      </p:sp>
      <p:sp>
        <p:nvSpPr>
          <p:cNvPr id="4" name="Slide Number Placeholder 3"/>
          <p:cNvSpPr>
            <a:spLocks noGrp="1"/>
          </p:cNvSpPr>
          <p:nvPr>
            <p:ph type="sldNum" sz="quarter" idx="4"/>
          </p:nvPr>
        </p:nvSpPr>
        <p:spPr/>
        <p:txBody>
          <a:bodyPr/>
          <a:lstStyle/>
          <a:p>
            <a:fld id="{B08C9454-9E98-430A-9B3F-CC1E0DA58FE0}" type="slidenum">
              <a:rPr lang="en-US" smtClean="0"/>
              <a:pPr/>
              <a:t>11</a:t>
            </a:fld>
            <a:endParaRPr lang="en-US" dirty="0"/>
          </a:p>
        </p:txBody>
      </p:sp>
    </p:spTree>
    <p:extLst>
      <p:ext uri="{BB962C8B-B14F-4D97-AF65-F5344CB8AC3E}">
        <p14:creationId xmlns:p14="http://schemas.microsoft.com/office/powerpoint/2010/main" val="15066941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882" y="1268730"/>
            <a:ext cx="8048237" cy="4942364"/>
          </a:xfrm>
        </p:spPr>
        <p:txBody>
          <a:bodyPr>
            <a:normAutofit/>
          </a:bodyPr>
          <a:lstStyle/>
          <a:p>
            <a:endParaRPr lang="en-US" sz="1800" dirty="0" smtClean="0"/>
          </a:p>
          <a:p>
            <a:pPr lvl="1"/>
            <a:endParaRPr lang="en-US" sz="1400" dirty="0"/>
          </a:p>
          <a:p>
            <a:endParaRPr lang="en-US" sz="1800" dirty="0"/>
          </a:p>
          <a:p>
            <a:pPr lvl="1"/>
            <a:endParaRPr lang="en-US" dirty="0"/>
          </a:p>
          <a:p>
            <a:pPr marL="0" indent="0">
              <a:buNone/>
            </a:pPr>
            <a:endParaRPr lang="en-US" dirty="0"/>
          </a:p>
        </p:txBody>
      </p:sp>
      <p:sp>
        <p:nvSpPr>
          <p:cNvPr id="3" name="Title 2"/>
          <p:cNvSpPr>
            <a:spLocks noGrp="1"/>
          </p:cNvSpPr>
          <p:nvPr>
            <p:ph type="title"/>
          </p:nvPr>
        </p:nvSpPr>
        <p:spPr/>
        <p:txBody>
          <a:bodyPr/>
          <a:lstStyle/>
          <a:p>
            <a:pPr marL="20836" lvl="0" defTabSz="685783">
              <a:lnSpc>
                <a:spcPct val="100000"/>
              </a:lnSpc>
              <a:spcBef>
                <a:spcPts val="217"/>
              </a:spcBef>
              <a:defRPr/>
            </a:pPr>
            <a:r>
              <a:rPr lang="en-US" dirty="0">
                <a:solidFill>
                  <a:srgbClr val="000000"/>
                </a:solidFill>
                <a:cs typeface="Arial" pitchFamily="34" charset="0"/>
              </a:rPr>
              <a:t>Time of Hire Pamphlet </a:t>
            </a:r>
            <a:r>
              <a:rPr lang="en-US" dirty="0" smtClean="0">
                <a:solidFill>
                  <a:srgbClr val="000000"/>
                </a:solidFill>
                <a:cs typeface="Arial" pitchFamily="34" charset="0"/>
              </a:rPr>
              <a:t>– Sample</a:t>
            </a:r>
            <a:endParaRPr lang="en-US" dirty="0">
              <a:solidFill>
                <a:srgbClr val="000000"/>
              </a:solidFill>
              <a:cs typeface="Arial" pitchFamily="34" charset="0"/>
            </a:endParaRPr>
          </a:p>
        </p:txBody>
      </p:sp>
      <p:sp>
        <p:nvSpPr>
          <p:cNvPr id="4" name="Slide Number Placeholder 3"/>
          <p:cNvSpPr>
            <a:spLocks noGrp="1"/>
          </p:cNvSpPr>
          <p:nvPr>
            <p:ph type="sldNum" sz="quarter" idx="4"/>
          </p:nvPr>
        </p:nvSpPr>
        <p:spPr/>
        <p:txBody>
          <a:bodyPr/>
          <a:lstStyle/>
          <a:p>
            <a:fld id="{B08C9454-9E98-430A-9B3F-CC1E0DA58FE0}" type="slidenum">
              <a:rPr lang="en-US" smtClean="0"/>
              <a:pPr/>
              <a:t>12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890" y="1213387"/>
            <a:ext cx="6585288" cy="4997707"/>
          </a:xfrm>
          <a:prstGeom prst="rect">
            <a:avLst/>
          </a:prstGeom>
        </p:spPr>
      </p:pic>
    </p:spTree>
    <p:extLst>
      <p:ext uri="{BB962C8B-B14F-4D97-AF65-F5344CB8AC3E}">
        <p14:creationId xmlns:p14="http://schemas.microsoft.com/office/powerpoint/2010/main" val="25571619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882" y="1268730"/>
            <a:ext cx="8048237" cy="4942364"/>
          </a:xfrm>
        </p:spPr>
        <p:txBody>
          <a:bodyPr>
            <a:normAutofit/>
          </a:bodyPr>
          <a:lstStyle/>
          <a:p>
            <a:endParaRPr lang="en-US" sz="1800" dirty="0" smtClean="0"/>
          </a:p>
          <a:p>
            <a:pPr lvl="1"/>
            <a:endParaRPr lang="en-US" sz="1400" dirty="0"/>
          </a:p>
          <a:p>
            <a:endParaRPr lang="en-US" sz="1800" dirty="0"/>
          </a:p>
          <a:p>
            <a:pPr lvl="1"/>
            <a:endParaRPr lang="en-US" dirty="0"/>
          </a:p>
          <a:p>
            <a:pPr marL="0" indent="0">
              <a:buNone/>
            </a:pPr>
            <a:endParaRPr lang="en-US" dirty="0"/>
          </a:p>
        </p:txBody>
      </p:sp>
      <p:sp>
        <p:nvSpPr>
          <p:cNvPr id="3" name="Title 2"/>
          <p:cNvSpPr>
            <a:spLocks noGrp="1"/>
          </p:cNvSpPr>
          <p:nvPr>
            <p:ph type="title"/>
          </p:nvPr>
        </p:nvSpPr>
        <p:spPr/>
        <p:txBody>
          <a:bodyPr/>
          <a:lstStyle/>
          <a:p>
            <a:pPr marL="20836" lvl="0" defTabSz="685783">
              <a:lnSpc>
                <a:spcPct val="100000"/>
              </a:lnSpc>
              <a:spcBef>
                <a:spcPts val="217"/>
              </a:spcBef>
              <a:defRPr/>
            </a:pPr>
            <a:r>
              <a:rPr lang="en-US" dirty="0">
                <a:solidFill>
                  <a:srgbClr val="000000"/>
                </a:solidFill>
                <a:cs typeface="Arial" pitchFamily="34" charset="0"/>
              </a:rPr>
              <a:t>Time of Hire Pamphlet </a:t>
            </a:r>
            <a:r>
              <a:rPr lang="en-US" dirty="0" smtClean="0">
                <a:solidFill>
                  <a:srgbClr val="000000"/>
                </a:solidFill>
                <a:cs typeface="Arial" pitchFamily="34" charset="0"/>
              </a:rPr>
              <a:t>– Sample</a:t>
            </a:r>
            <a:endParaRPr lang="en-US" dirty="0">
              <a:solidFill>
                <a:srgbClr val="000000"/>
              </a:solidFill>
              <a:cs typeface="Arial" pitchFamily="34" charset="0"/>
            </a:endParaRPr>
          </a:p>
        </p:txBody>
      </p:sp>
      <p:sp>
        <p:nvSpPr>
          <p:cNvPr id="4" name="Slide Number Placeholder 3"/>
          <p:cNvSpPr>
            <a:spLocks noGrp="1"/>
          </p:cNvSpPr>
          <p:nvPr>
            <p:ph type="sldNum" sz="quarter" idx="4"/>
          </p:nvPr>
        </p:nvSpPr>
        <p:spPr/>
        <p:txBody>
          <a:bodyPr/>
          <a:lstStyle/>
          <a:p>
            <a:fld id="{B08C9454-9E98-430A-9B3F-CC1E0DA58FE0}" type="slidenum">
              <a:rPr lang="en-US" smtClean="0"/>
              <a:pPr/>
              <a:t>13</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093" y="1238788"/>
            <a:ext cx="6432881" cy="4972306"/>
          </a:xfrm>
          <a:prstGeom prst="rect">
            <a:avLst/>
          </a:prstGeom>
        </p:spPr>
      </p:pic>
    </p:spTree>
    <p:extLst>
      <p:ext uri="{BB962C8B-B14F-4D97-AF65-F5344CB8AC3E}">
        <p14:creationId xmlns:p14="http://schemas.microsoft.com/office/powerpoint/2010/main" val="34058031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948" y="1268730"/>
            <a:ext cx="8048237" cy="4942364"/>
          </a:xfrm>
        </p:spPr>
        <p:txBody>
          <a:bodyPr>
            <a:normAutofit fontScale="92500" lnSpcReduction="10000"/>
          </a:bodyPr>
          <a:lstStyle/>
          <a:p>
            <a:pPr marL="0" indent="0">
              <a:buNone/>
            </a:pPr>
            <a:r>
              <a:rPr lang="en-US" sz="1800" b="1" i="1" dirty="0"/>
              <a:t>California Labor Code – 3550</a:t>
            </a:r>
          </a:p>
          <a:p>
            <a:pPr marL="0" indent="0">
              <a:buNone/>
            </a:pPr>
            <a:r>
              <a:rPr lang="en-US" sz="1800" dirty="0" smtClean="0"/>
              <a:t>(a</a:t>
            </a:r>
            <a:r>
              <a:rPr lang="en-US" sz="1800" dirty="0"/>
              <a:t>) Every employer subject to the compensation provisions of this division shall post and keep </a:t>
            </a:r>
            <a:r>
              <a:rPr lang="en-US" sz="1800" u="sng" dirty="0"/>
              <a:t>posted in a conspicuous location </a:t>
            </a:r>
            <a:r>
              <a:rPr lang="en-US" sz="1800" dirty="0"/>
              <a:t>frequented by employees, and where the notice may be easily read </a:t>
            </a:r>
            <a:r>
              <a:rPr lang="en-US" sz="1800" dirty="0" smtClean="0"/>
              <a:t>by employees </a:t>
            </a:r>
            <a:r>
              <a:rPr lang="en-US" sz="1800" dirty="0"/>
              <a:t>during the hours of the workday, a notice that states the name of </a:t>
            </a:r>
            <a:r>
              <a:rPr lang="en-US" sz="1800" u="sng" dirty="0"/>
              <a:t>the current compensation insurance carrier of the employer</a:t>
            </a:r>
            <a:r>
              <a:rPr lang="en-US" sz="1800" dirty="0"/>
              <a:t>, or when such is the fact, that the </a:t>
            </a:r>
            <a:r>
              <a:rPr lang="en-US" sz="1800" u="sng" dirty="0"/>
              <a:t>employer is self-insured, and </a:t>
            </a:r>
            <a:r>
              <a:rPr lang="en-US" sz="1800" u="sng" dirty="0" smtClean="0"/>
              <a:t>who is </a:t>
            </a:r>
            <a:r>
              <a:rPr lang="en-US" sz="1800" u="sng" dirty="0"/>
              <a:t>responsible for claims adjustment</a:t>
            </a:r>
            <a:r>
              <a:rPr lang="en-US" sz="1800" dirty="0"/>
              <a:t>.</a:t>
            </a:r>
          </a:p>
          <a:p>
            <a:pPr marL="0" indent="0">
              <a:buNone/>
            </a:pPr>
            <a:r>
              <a:rPr lang="en-US" sz="1800" dirty="0" smtClean="0"/>
              <a:t>(</a:t>
            </a:r>
            <a:r>
              <a:rPr lang="en-US" sz="1800" dirty="0"/>
              <a:t>b) </a:t>
            </a:r>
            <a:r>
              <a:rPr lang="en-US" sz="1800" u="sng" dirty="0"/>
              <a:t>Failure </a:t>
            </a:r>
            <a:r>
              <a:rPr lang="en-US" sz="1800" dirty="0"/>
              <a:t>to keep any notice required by this section </a:t>
            </a:r>
            <a:r>
              <a:rPr lang="en-US" sz="1800" u="sng" dirty="0"/>
              <a:t>conspicuously posted </a:t>
            </a:r>
            <a:r>
              <a:rPr lang="en-US" sz="1800" dirty="0"/>
              <a:t>shall </a:t>
            </a:r>
            <a:r>
              <a:rPr lang="en-US" sz="1800" u="sng" dirty="0"/>
              <a:t>constitute a misdemeanor</a:t>
            </a:r>
            <a:r>
              <a:rPr lang="en-US" sz="1800" dirty="0"/>
              <a:t>, and shall </a:t>
            </a:r>
            <a:r>
              <a:rPr lang="en-US" sz="1800" u="sng" dirty="0"/>
              <a:t>be prima facie evidence of noninsurance</a:t>
            </a:r>
            <a:r>
              <a:rPr lang="en-US" sz="1800" u="sng" dirty="0" smtClean="0"/>
              <a:t>.</a:t>
            </a:r>
          </a:p>
          <a:p>
            <a:pPr marL="0" indent="0">
              <a:buNone/>
            </a:pPr>
            <a:r>
              <a:rPr lang="en-US" sz="1800" dirty="0"/>
              <a:t>(d) The form and content of the notice required by this section shall be prescribed by the administrative director, after consultation with the Commission on Health and Safety and </a:t>
            </a:r>
            <a:r>
              <a:rPr lang="en-US" sz="1800" dirty="0" smtClean="0"/>
              <a:t>Workers‘ Compensation</a:t>
            </a:r>
            <a:r>
              <a:rPr lang="en-US" sz="1800" dirty="0"/>
              <a:t>, and shall advise employees that all injuries should be reported to their employer. The notice shall be easily understandable. </a:t>
            </a:r>
            <a:r>
              <a:rPr lang="en-US" sz="1800" u="sng" dirty="0"/>
              <a:t>It shall be posted in both English and Spanish where there are Spanish-speaking employees. </a:t>
            </a:r>
          </a:p>
          <a:p>
            <a:pPr marL="0" indent="0">
              <a:buNone/>
            </a:pPr>
            <a:endParaRPr lang="en-US" sz="1800" dirty="0"/>
          </a:p>
          <a:p>
            <a:endParaRPr lang="en-US" dirty="0"/>
          </a:p>
          <a:p>
            <a:endParaRPr lang="en-US" dirty="0"/>
          </a:p>
        </p:txBody>
      </p:sp>
      <p:sp>
        <p:nvSpPr>
          <p:cNvPr id="3" name="Title 2"/>
          <p:cNvSpPr>
            <a:spLocks noGrp="1"/>
          </p:cNvSpPr>
          <p:nvPr>
            <p:ph type="title"/>
          </p:nvPr>
        </p:nvSpPr>
        <p:spPr/>
        <p:txBody>
          <a:bodyPr/>
          <a:lstStyle/>
          <a:p>
            <a:r>
              <a:rPr lang="en-US" dirty="0"/>
              <a:t>DWC-7 Notice to Employees Poster Injuries Caused by Work</a:t>
            </a:r>
          </a:p>
        </p:txBody>
      </p:sp>
      <p:sp>
        <p:nvSpPr>
          <p:cNvPr id="4" name="Slide Number Placeholder 3"/>
          <p:cNvSpPr>
            <a:spLocks noGrp="1"/>
          </p:cNvSpPr>
          <p:nvPr>
            <p:ph type="sldNum" sz="quarter" idx="4"/>
          </p:nvPr>
        </p:nvSpPr>
        <p:spPr/>
        <p:txBody>
          <a:bodyPr/>
          <a:lstStyle/>
          <a:p>
            <a:fld id="{B08C9454-9E98-430A-9B3F-CC1E0DA58FE0}" type="slidenum">
              <a:rPr lang="en-US" smtClean="0"/>
              <a:pPr/>
              <a:t>14</a:t>
            </a:fld>
            <a:endParaRPr lang="en-US" dirty="0"/>
          </a:p>
        </p:txBody>
      </p:sp>
    </p:spTree>
    <p:extLst>
      <p:ext uri="{BB962C8B-B14F-4D97-AF65-F5344CB8AC3E}">
        <p14:creationId xmlns:p14="http://schemas.microsoft.com/office/powerpoint/2010/main" val="41776880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949" y="1268730"/>
            <a:ext cx="5591480" cy="4942364"/>
          </a:xfrm>
        </p:spPr>
        <p:txBody>
          <a:bodyPr>
            <a:normAutofit/>
          </a:bodyPr>
          <a:lstStyle/>
          <a:p>
            <a:pPr marL="0" indent="0">
              <a:buNone/>
            </a:pPr>
            <a:r>
              <a:rPr lang="en-US" sz="1800" b="1" i="1" dirty="0"/>
              <a:t>California Labor Code – 3550</a:t>
            </a:r>
          </a:p>
          <a:p>
            <a:pPr marL="0" indent="0">
              <a:buNone/>
            </a:pPr>
            <a:r>
              <a:rPr lang="en-US" sz="1800" u="sng" dirty="0" smtClean="0"/>
              <a:t>(</a:t>
            </a:r>
            <a:r>
              <a:rPr lang="en-US" sz="1800" u="sng" dirty="0"/>
              <a:t>e) Failure of an employer to provide the notice required by this section shall automatically permit the employee to be treated by his or her personal physician with respect to an injury occurring during that failure</a:t>
            </a:r>
            <a:r>
              <a:rPr lang="en-US" sz="1800" u="sng" dirty="0" smtClean="0"/>
              <a:t>.</a:t>
            </a:r>
          </a:p>
          <a:p>
            <a:pPr marL="0" indent="0">
              <a:buNone/>
            </a:pPr>
            <a:endParaRPr lang="en-US" sz="1800" dirty="0"/>
          </a:p>
          <a:p>
            <a:pPr marL="0" indent="0">
              <a:buNone/>
            </a:pPr>
            <a:r>
              <a:rPr lang="en-US" sz="1800" dirty="0" smtClean="0"/>
              <a:t>(</a:t>
            </a:r>
            <a:r>
              <a:rPr lang="en-US" sz="1800" dirty="0"/>
              <a:t>f) The form and content of the notice required to be posted by this section shall be made available to self-insured employers and insurers by the administrative director. </a:t>
            </a:r>
            <a:r>
              <a:rPr lang="en-US" sz="1800" u="sng" dirty="0"/>
              <a:t>Insurers shall provide this notice to each of their policyholders</a:t>
            </a:r>
            <a:r>
              <a:rPr lang="en-US" sz="1800" dirty="0"/>
              <a:t>, with advice concerning the requirements of this section and the penalties for a failure to post this notice.</a:t>
            </a:r>
          </a:p>
          <a:p>
            <a:endParaRPr lang="en-US" dirty="0"/>
          </a:p>
          <a:p>
            <a:endParaRPr lang="en-US" dirty="0"/>
          </a:p>
        </p:txBody>
      </p:sp>
      <p:sp>
        <p:nvSpPr>
          <p:cNvPr id="3" name="Title 2"/>
          <p:cNvSpPr>
            <a:spLocks noGrp="1"/>
          </p:cNvSpPr>
          <p:nvPr>
            <p:ph type="title"/>
          </p:nvPr>
        </p:nvSpPr>
        <p:spPr/>
        <p:txBody>
          <a:bodyPr/>
          <a:lstStyle/>
          <a:p>
            <a:r>
              <a:rPr lang="en-US" dirty="0"/>
              <a:t>DWC-7 Notice to Employees Poster Injuries Caused by Work</a:t>
            </a:r>
          </a:p>
        </p:txBody>
      </p:sp>
      <p:sp>
        <p:nvSpPr>
          <p:cNvPr id="4" name="Slide Number Placeholder 3"/>
          <p:cNvSpPr>
            <a:spLocks noGrp="1"/>
          </p:cNvSpPr>
          <p:nvPr>
            <p:ph type="sldNum" sz="quarter" idx="4"/>
          </p:nvPr>
        </p:nvSpPr>
        <p:spPr/>
        <p:txBody>
          <a:bodyPr/>
          <a:lstStyle/>
          <a:p>
            <a:fld id="{B08C9454-9E98-430A-9B3F-CC1E0DA58FE0}" type="slidenum">
              <a:rPr lang="en-US" smtClean="0"/>
              <a:pPr/>
              <a:t>15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429" y="2356770"/>
            <a:ext cx="3003104" cy="2165201"/>
          </a:xfrm>
          <a:prstGeom prst="rect">
            <a:avLst/>
          </a:prstGeom>
        </p:spPr>
      </p:pic>
    </p:spTree>
    <p:extLst>
      <p:ext uri="{BB962C8B-B14F-4D97-AF65-F5344CB8AC3E}">
        <p14:creationId xmlns:p14="http://schemas.microsoft.com/office/powerpoint/2010/main" val="8937668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948" y="1268730"/>
            <a:ext cx="8048237" cy="4942364"/>
          </a:xfrm>
        </p:spPr>
        <p:txBody>
          <a:bodyPr>
            <a:normAutofit lnSpcReduction="10000"/>
          </a:bodyPr>
          <a:lstStyle/>
          <a:p>
            <a:pPr marL="0" indent="0">
              <a:buNone/>
            </a:pPr>
            <a:r>
              <a:rPr lang="en-US" sz="1800" b="1" i="1" dirty="0"/>
              <a:t>§9881. Posting of Notice to Employees.</a:t>
            </a:r>
          </a:p>
          <a:p>
            <a:pPr marL="0" indent="0">
              <a:buNone/>
            </a:pPr>
            <a:r>
              <a:rPr lang="en-US" sz="1800" dirty="0" smtClean="0"/>
              <a:t>a</a:t>
            </a:r>
            <a:r>
              <a:rPr lang="en-US" sz="1800" dirty="0"/>
              <a:t>) Every employer shall post and keep posted in a </a:t>
            </a:r>
            <a:r>
              <a:rPr lang="en-US" sz="1800" u="sng" dirty="0"/>
              <a:t>conspicuous location </a:t>
            </a:r>
            <a:r>
              <a:rPr lang="en-US" sz="1800" dirty="0"/>
              <a:t>frequented by employees during the hours of the workday a Notice to Employees.</a:t>
            </a:r>
          </a:p>
          <a:p>
            <a:pPr marL="0" indent="0">
              <a:buNone/>
            </a:pPr>
            <a:r>
              <a:rPr lang="en-US" sz="1800" dirty="0" smtClean="0"/>
              <a:t>(</a:t>
            </a:r>
            <a:r>
              <a:rPr lang="en-US" sz="1800" dirty="0"/>
              <a:t>b) The Notice to Employees poster shall be easily understandable. It shall be posted in both </a:t>
            </a:r>
            <a:r>
              <a:rPr lang="en-US" sz="1800" u="sng" dirty="0"/>
              <a:t>English and Spanish </a:t>
            </a:r>
            <a:r>
              <a:rPr lang="en-US" sz="1800" dirty="0"/>
              <a:t>where there are Spanish-speaking employees.</a:t>
            </a:r>
          </a:p>
          <a:p>
            <a:pPr marL="0" indent="0">
              <a:buNone/>
            </a:pPr>
            <a:r>
              <a:rPr lang="en-US" sz="1800" dirty="0" smtClean="0"/>
              <a:t>(</a:t>
            </a:r>
            <a:r>
              <a:rPr lang="en-US" sz="1800" dirty="0"/>
              <a:t>c) The Notice to Employees poster shall include the following information:</a:t>
            </a:r>
          </a:p>
          <a:p>
            <a:pPr marL="205740" lvl="1" indent="0">
              <a:buNone/>
            </a:pPr>
            <a:r>
              <a:rPr lang="en-US" sz="1600" dirty="0" smtClean="0"/>
              <a:t>(</a:t>
            </a:r>
            <a:r>
              <a:rPr lang="en-US" sz="1600" dirty="0"/>
              <a:t>1) </a:t>
            </a:r>
            <a:r>
              <a:rPr lang="en-US" sz="1600" u="sng" dirty="0"/>
              <a:t>The name of the current compensation insurance carrier of the employer, or when such is the fact, that the employer is self-insured, and who is responsible for claims adjustment.</a:t>
            </a:r>
          </a:p>
          <a:p>
            <a:pPr marL="205740" lvl="1" indent="0">
              <a:buNone/>
            </a:pPr>
            <a:r>
              <a:rPr lang="en-US" sz="1600" dirty="0" smtClean="0"/>
              <a:t>(</a:t>
            </a:r>
            <a:r>
              <a:rPr lang="en-US" sz="1600" dirty="0"/>
              <a:t>2) How to get emergency medical treatment, if needed.</a:t>
            </a:r>
          </a:p>
          <a:p>
            <a:pPr marL="205740" lvl="1" indent="0">
              <a:buNone/>
            </a:pPr>
            <a:r>
              <a:rPr lang="en-US" sz="1600" dirty="0" smtClean="0"/>
              <a:t>(</a:t>
            </a:r>
            <a:r>
              <a:rPr lang="en-US" sz="1600" dirty="0"/>
              <a:t>3) Emergency telephone number(s), for hospital, ambulance, police and firefighting services.</a:t>
            </a:r>
          </a:p>
          <a:p>
            <a:pPr marL="205740" lvl="1" indent="0">
              <a:buNone/>
            </a:pPr>
            <a:r>
              <a:rPr lang="en-US" sz="1600" dirty="0" smtClean="0"/>
              <a:t>(</a:t>
            </a:r>
            <a:r>
              <a:rPr lang="en-US" sz="1600" dirty="0"/>
              <a:t>4) The kinds of events, injuries and illnesses covered by workers' compensation.</a:t>
            </a:r>
          </a:p>
          <a:p>
            <a:endParaRPr lang="en-US" dirty="0"/>
          </a:p>
          <a:p>
            <a:endParaRPr lang="en-US" dirty="0"/>
          </a:p>
        </p:txBody>
      </p:sp>
      <p:sp>
        <p:nvSpPr>
          <p:cNvPr id="3" name="Title 2"/>
          <p:cNvSpPr>
            <a:spLocks noGrp="1"/>
          </p:cNvSpPr>
          <p:nvPr>
            <p:ph type="title"/>
          </p:nvPr>
        </p:nvSpPr>
        <p:spPr/>
        <p:txBody>
          <a:bodyPr/>
          <a:lstStyle/>
          <a:p>
            <a:r>
              <a:rPr lang="en-US" dirty="0"/>
              <a:t>DWC-7 Notice to Employees Poster Injuries Caused by Work</a:t>
            </a:r>
          </a:p>
        </p:txBody>
      </p:sp>
      <p:sp>
        <p:nvSpPr>
          <p:cNvPr id="4" name="Slide Number Placeholder 3"/>
          <p:cNvSpPr>
            <a:spLocks noGrp="1"/>
          </p:cNvSpPr>
          <p:nvPr>
            <p:ph type="sldNum" sz="quarter" idx="4"/>
          </p:nvPr>
        </p:nvSpPr>
        <p:spPr/>
        <p:txBody>
          <a:bodyPr/>
          <a:lstStyle/>
          <a:p>
            <a:fld id="{B08C9454-9E98-430A-9B3F-CC1E0DA58FE0}" type="slidenum">
              <a:rPr lang="en-US" smtClean="0"/>
              <a:pPr/>
              <a:t>16</a:t>
            </a:fld>
            <a:endParaRPr lang="en-US" dirty="0"/>
          </a:p>
        </p:txBody>
      </p:sp>
    </p:spTree>
    <p:extLst>
      <p:ext uri="{BB962C8B-B14F-4D97-AF65-F5344CB8AC3E}">
        <p14:creationId xmlns:p14="http://schemas.microsoft.com/office/powerpoint/2010/main" val="517791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948" y="1268730"/>
            <a:ext cx="8048237" cy="4942364"/>
          </a:xfrm>
        </p:spPr>
        <p:txBody>
          <a:bodyPr>
            <a:normAutofit/>
          </a:bodyPr>
          <a:lstStyle/>
          <a:p>
            <a:pPr marL="0" indent="0">
              <a:buNone/>
            </a:pPr>
            <a:r>
              <a:rPr lang="en-US" sz="1800" b="1" i="1" dirty="0"/>
              <a:t>§9881. Posting of Notice to Employees.</a:t>
            </a:r>
          </a:p>
          <a:p>
            <a:pPr marL="0" indent="0">
              <a:buNone/>
            </a:pPr>
            <a:r>
              <a:rPr lang="en-US" sz="1800" dirty="0" smtClean="0"/>
              <a:t>(</a:t>
            </a:r>
            <a:r>
              <a:rPr lang="en-US" sz="1800" dirty="0"/>
              <a:t>c) The Notice to Employees poster shall include the following information:</a:t>
            </a:r>
          </a:p>
          <a:p>
            <a:pPr marL="205740" lvl="1" indent="0">
              <a:buNone/>
            </a:pPr>
            <a:r>
              <a:rPr lang="en-US" sz="1600" dirty="0"/>
              <a:t>(5) Advice that the employer may not be responsible for compensation because of an injury due to the employee's voluntary participation in any off-duty recreational, social, or athletic activity that is not a part of the employee's work-related duties.</a:t>
            </a:r>
          </a:p>
          <a:p>
            <a:pPr marL="205740" lvl="1" indent="0">
              <a:buNone/>
            </a:pPr>
            <a:r>
              <a:rPr lang="en-US" sz="1600" dirty="0" smtClean="0"/>
              <a:t>(</a:t>
            </a:r>
            <a:r>
              <a:rPr lang="en-US" sz="1600" dirty="0"/>
              <a:t>6) The injured employee's right to receive medical care.</a:t>
            </a:r>
          </a:p>
          <a:p>
            <a:pPr marL="205740" lvl="1" indent="0">
              <a:buNone/>
            </a:pPr>
            <a:r>
              <a:rPr lang="en-US" sz="1600" dirty="0" smtClean="0"/>
              <a:t>(</a:t>
            </a:r>
            <a:r>
              <a:rPr lang="en-US" sz="1600" dirty="0"/>
              <a:t>7) The rights of the employee to select and change the treating physician pursuant to the provisions of Labor Code Section 4600, including the right to predesignate a personal physician or medical group.</a:t>
            </a:r>
          </a:p>
          <a:p>
            <a:pPr marL="205740" lvl="1" indent="0">
              <a:buNone/>
            </a:pPr>
            <a:r>
              <a:rPr lang="en-US" sz="1600" dirty="0" smtClean="0"/>
              <a:t>(</a:t>
            </a:r>
            <a:r>
              <a:rPr lang="en-US" sz="1600" dirty="0"/>
              <a:t>8) The rights of the employee to receive temporary disability indemnity, permanent disability indemnity, supplemental job displacement benefits, and death benefits, as appropriate.</a:t>
            </a:r>
          </a:p>
          <a:p>
            <a:endParaRPr lang="en-US" dirty="0"/>
          </a:p>
          <a:p>
            <a:endParaRPr lang="en-US" dirty="0"/>
          </a:p>
        </p:txBody>
      </p:sp>
      <p:sp>
        <p:nvSpPr>
          <p:cNvPr id="3" name="Title 2"/>
          <p:cNvSpPr>
            <a:spLocks noGrp="1"/>
          </p:cNvSpPr>
          <p:nvPr>
            <p:ph type="title"/>
          </p:nvPr>
        </p:nvSpPr>
        <p:spPr/>
        <p:txBody>
          <a:bodyPr/>
          <a:lstStyle/>
          <a:p>
            <a:r>
              <a:rPr lang="en-US" dirty="0"/>
              <a:t>DWC-7 Notice to Employees Poster Injuries Caused by Work</a:t>
            </a:r>
          </a:p>
        </p:txBody>
      </p:sp>
      <p:sp>
        <p:nvSpPr>
          <p:cNvPr id="4" name="Slide Number Placeholder 3"/>
          <p:cNvSpPr>
            <a:spLocks noGrp="1"/>
          </p:cNvSpPr>
          <p:nvPr>
            <p:ph type="sldNum" sz="quarter" idx="4"/>
          </p:nvPr>
        </p:nvSpPr>
        <p:spPr/>
        <p:txBody>
          <a:bodyPr/>
          <a:lstStyle/>
          <a:p>
            <a:fld id="{B08C9454-9E98-430A-9B3F-CC1E0DA58FE0}" type="slidenum">
              <a:rPr lang="en-US" smtClean="0"/>
              <a:pPr/>
              <a:t>17</a:t>
            </a:fld>
            <a:endParaRPr lang="en-US" dirty="0"/>
          </a:p>
        </p:txBody>
      </p:sp>
    </p:spTree>
    <p:extLst>
      <p:ext uri="{BB962C8B-B14F-4D97-AF65-F5344CB8AC3E}">
        <p14:creationId xmlns:p14="http://schemas.microsoft.com/office/powerpoint/2010/main" val="39560130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948" y="1268730"/>
            <a:ext cx="8048237" cy="4942364"/>
          </a:xfrm>
        </p:spPr>
        <p:txBody>
          <a:bodyPr>
            <a:normAutofit/>
          </a:bodyPr>
          <a:lstStyle/>
          <a:p>
            <a:pPr marL="0" indent="0">
              <a:buNone/>
            </a:pPr>
            <a:r>
              <a:rPr lang="en-US" sz="1800" b="1" i="1" dirty="0"/>
              <a:t>§9881. Posting of Notice to Employees.</a:t>
            </a:r>
          </a:p>
          <a:p>
            <a:pPr marL="0" indent="0">
              <a:buNone/>
            </a:pPr>
            <a:r>
              <a:rPr lang="en-US" sz="1800" dirty="0" smtClean="0"/>
              <a:t>(</a:t>
            </a:r>
            <a:r>
              <a:rPr lang="en-US" sz="1800" dirty="0"/>
              <a:t>c) The Notice to Employees poster shall include the following information:</a:t>
            </a:r>
          </a:p>
          <a:p>
            <a:pPr marL="205740" lvl="1" indent="0">
              <a:buNone/>
            </a:pPr>
            <a:r>
              <a:rPr lang="en-US" sz="1600" dirty="0"/>
              <a:t>(9) To whom the injuries should be reported.</a:t>
            </a:r>
          </a:p>
          <a:p>
            <a:pPr marL="205740" lvl="1" indent="0">
              <a:buNone/>
            </a:pPr>
            <a:r>
              <a:rPr lang="en-US" sz="1600" dirty="0" smtClean="0"/>
              <a:t>(</a:t>
            </a:r>
            <a:r>
              <a:rPr lang="en-US" sz="1600" dirty="0"/>
              <a:t>10) The existence of time limits for the employer to be notified of an occupational injury.</a:t>
            </a:r>
          </a:p>
          <a:p>
            <a:pPr marL="205740" lvl="1" indent="0">
              <a:buNone/>
            </a:pPr>
            <a:r>
              <a:rPr lang="en-US" sz="1600" dirty="0" smtClean="0"/>
              <a:t>(</a:t>
            </a:r>
            <a:r>
              <a:rPr lang="en-US" sz="1600" dirty="0"/>
              <a:t>11) The protections against discrimination provided pursuant to Labor Code Section 132a.</a:t>
            </a:r>
          </a:p>
          <a:p>
            <a:pPr marL="205740" lvl="1" indent="0">
              <a:buNone/>
            </a:pPr>
            <a:r>
              <a:rPr lang="en-US" sz="1600" dirty="0" smtClean="0"/>
              <a:t>(</a:t>
            </a:r>
            <a:r>
              <a:rPr lang="en-US" sz="1600" dirty="0"/>
              <a:t>12) The location and telephone number of the nearest information and assistance officer.</a:t>
            </a:r>
          </a:p>
          <a:p>
            <a:endParaRPr lang="en-US" dirty="0"/>
          </a:p>
          <a:p>
            <a:endParaRPr lang="en-US" dirty="0"/>
          </a:p>
        </p:txBody>
      </p:sp>
      <p:sp>
        <p:nvSpPr>
          <p:cNvPr id="3" name="Title 2"/>
          <p:cNvSpPr>
            <a:spLocks noGrp="1"/>
          </p:cNvSpPr>
          <p:nvPr>
            <p:ph type="title"/>
          </p:nvPr>
        </p:nvSpPr>
        <p:spPr/>
        <p:txBody>
          <a:bodyPr/>
          <a:lstStyle/>
          <a:p>
            <a:r>
              <a:rPr lang="en-US" dirty="0"/>
              <a:t>DWC-7 Notice to Employees Poster Injuries Caused by Work</a:t>
            </a:r>
          </a:p>
        </p:txBody>
      </p:sp>
      <p:sp>
        <p:nvSpPr>
          <p:cNvPr id="4" name="Slide Number Placeholder 3"/>
          <p:cNvSpPr>
            <a:spLocks noGrp="1"/>
          </p:cNvSpPr>
          <p:nvPr>
            <p:ph type="sldNum" sz="quarter" idx="4"/>
          </p:nvPr>
        </p:nvSpPr>
        <p:spPr/>
        <p:txBody>
          <a:bodyPr/>
          <a:lstStyle/>
          <a:p>
            <a:fld id="{B08C9454-9E98-430A-9B3F-CC1E0DA58FE0}" type="slidenum">
              <a:rPr lang="en-US" smtClean="0"/>
              <a:pPr/>
              <a:t>18</a:t>
            </a:fld>
            <a:endParaRPr lang="en-US" dirty="0"/>
          </a:p>
        </p:txBody>
      </p:sp>
    </p:spTree>
    <p:extLst>
      <p:ext uri="{BB962C8B-B14F-4D97-AF65-F5344CB8AC3E}">
        <p14:creationId xmlns:p14="http://schemas.microsoft.com/office/powerpoint/2010/main" val="31526993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948" y="1268730"/>
            <a:ext cx="8048237" cy="4942364"/>
          </a:xfrm>
        </p:spPr>
        <p:txBody>
          <a:bodyPr>
            <a:normAutofit lnSpcReduction="10000"/>
          </a:bodyPr>
          <a:lstStyle/>
          <a:p>
            <a:pPr marL="0" indent="0">
              <a:buNone/>
            </a:pPr>
            <a:r>
              <a:rPr lang="en-US" sz="1800" b="1" i="1" dirty="0"/>
              <a:t>§9881. Posting of Notice to Employees.</a:t>
            </a:r>
          </a:p>
          <a:p>
            <a:pPr marL="0" indent="0">
              <a:buNone/>
            </a:pPr>
            <a:r>
              <a:rPr lang="en-US" sz="1800" dirty="0" smtClean="0"/>
              <a:t>(</a:t>
            </a:r>
            <a:r>
              <a:rPr lang="en-US" sz="1800" dirty="0"/>
              <a:t>c) The Notice to Employees poster shall include the following information:</a:t>
            </a:r>
          </a:p>
          <a:p>
            <a:pPr marL="205740" lvl="1" indent="0">
              <a:buNone/>
            </a:pPr>
            <a:r>
              <a:rPr lang="en-US" sz="1600" dirty="0"/>
              <a:t>(13) A description about Medical Provider Networks ( “MPN”) which includes what a MPN is, the predesignation exemption from the MPN, when an employee must begin to use a physician from the MPN, and how to request information about using a MPN. The MPN Contact telephone number, address and, if available, the MPN website address/URL shall be included. The effective date of MPN coverage for the MPN being used by the employer to cover current injuries shall also be stated if the employer is using an MPN</a:t>
            </a:r>
            <a:r>
              <a:rPr lang="en-US" sz="1600" dirty="0" smtClean="0"/>
              <a:t>.</a:t>
            </a:r>
          </a:p>
          <a:p>
            <a:pPr marL="205740" lvl="1" indent="0">
              <a:buNone/>
            </a:pPr>
            <a:endParaRPr lang="en-US" sz="1600" dirty="0" smtClean="0"/>
          </a:p>
          <a:p>
            <a:pPr marL="0" lvl="1" indent="0">
              <a:buNone/>
            </a:pPr>
            <a:r>
              <a:rPr lang="en-US" sz="1800" dirty="0"/>
              <a:t>(d) The employer may post the Administrative Director's approved Notice to Employee Poster provided in Section 9881.1. </a:t>
            </a:r>
            <a:r>
              <a:rPr lang="en-US" sz="1800" u="sng" dirty="0"/>
              <a:t>If the employer chooses not to use the Notice to Employee Poster provided in Section 9881.1, the employer may use a poster which meets the posting requirements of Labor Code Section 3550, includes the information required by this regulation, and has been approved by the Administrative Director.</a:t>
            </a:r>
          </a:p>
          <a:p>
            <a:endParaRPr lang="en-US" dirty="0"/>
          </a:p>
        </p:txBody>
      </p:sp>
      <p:sp>
        <p:nvSpPr>
          <p:cNvPr id="3" name="Title 2"/>
          <p:cNvSpPr>
            <a:spLocks noGrp="1"/>
          </p:cNvSpPr>
          <p:nvPr>
            <p:ph type="title"/>
          </p:nvPr>
        </p:nvSpPr>
        <p:spPr/>
        <p:txBody>
          <a:bodyPr/>
          <a:lstStyle/>
          <a:p>
            <a:r>
              <a:rPr lang="en-US" dirty="0"/>
              <a:t>DWC-7 Notice to Employees Poster Injuries Caused by Work</a:t>
            </a:r>
          </a:p>
        </p:txBody>
      </p:sp>
      <p:sp>
        <p:nvSpPr>
          <p:cNvPr id="4" name="Slide Number Placeholder 3"/>
          <p:cNvSpPr>
            <a:spLocks noGrp="1"/>
          </p:cNvSpPr>
          <p:nvPr>
            <p:ph type="sldNum" sz="quarter" idx="4"/>
          </p:nvPr>
        </p:nvSpPr>
        <p:spPr/>
        <p:txBody>
          <a:bodyPr/>
          <a:lstStyle/>
          <a:p>
            <a:fld id="{B08C9454-9E98-430A-9B3F-CC1E0DA58FE0}" type="slidenum">
              <a:rPr lang="en-US" smtClean="0"/>
              <a:pPr/>
              <a:t>19</a:t>
            </a:fld>
            <a:endParaRPr lang="en-US" dirty="0"/>
          </a:p>
        </p:txBody>
      </p:sp>
    </p:spTree>
    <p:extLst>
      <p:ext uri="{BB962C8B-B14F-4D97-AF65-F5344CB8AC3E}">
        <p14:creationId xmlns:p14="http://schemas.microsoft.com/office/powerpoint/2010/main" val="16813455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153578" y="1319349"/>
            <a:ext cx="5990422" cy="4419600"/>
          </a:xfrm>
          <a:prstGeom prst="rect">
            <a:avLst/>
          </a:prstGeom>
        </p:spPr>
      </p:pic>
      <p:sp>
        <p:nvSpPr>
          <p:cNvPr id="6" name="Title 5"/>
          <p:cNvSpPr>
            <a:spLocks noGrp="1"/>
          </p:cNvSpPr>
          <p:nvPr>
            <p:ph type="title"/>
          </p:nvPr>
        </p:nvSpPr>
        <p:spPr>
          <a:xfrm>
            <a:off x="576072" y="16328"/>
            <a:ext cx="8110728" cy="1143000"/>
          </a:xfrm>
        </p:spPr>
        <p:txBody>
          <a:bodyPr>
            <a:normAutofit/>
          </a:bodyPr>
          <a:lstStyle/>
          <a:p>
            <a:pPr algn="l"/>
            <a:r>
              <a:rPr lang="en-US" i="1" dirty="0" smtClean="0"/>
              <a:t/>
            </a:r>
            <a:br>
              <a:rPr lang="en-US" i="1" dirty="0" smtClean="0"/>
            </a:br>
            <a:r>
              <a:rPr lang="en-US" dirty="0" smtClean="0"/>
              <a:t>Presenters</a:t>
            </a:r>
            <a:endParaRPr lang="en-US" dirty="0"/>
          </a:p>
        </p:txBody>
      </p:sp>
      <p:sp>
        <p:nvSpPr>
          <p:cNvPr id="4" name="Source"/>
          <p:cNvSpPr>
            <a:spLocks noGrp="1"/>
          </p:cNvSpPr>
          <p:nvPr/>
        </p:nvSpPr>
        <p:spPr bwMode="auto">
          <a:xfrm>
            <a:off x="304800" y="1295400"/>
            <a:ext cx="8610600" cy="3418501"/>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20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800">
                <a:solidFill>
                  <a:schemeClr val="tx1"/>
                </a:solidFill>
                <a:latin typeface="Verdana" pitchFamily="34" charset="0"/>
              </a:defRPr>
            </a:lvl3pPr>
            <a:lvl4pPr marL="1449388" indent="-206375"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0" lvl="0" indent="0">
              <a:buNone/>
            </a:pPr>
            <a:r>
              <a:rPr lang="en-US" b="1" dirty="0" smtClean="0">
                <a:latin typeface="+mn-lt"/>
              </a:rPr>
              <a:t>Barbara Seymoure, MPH</a:t>
            </a:r>
          </a:p>
          <a:p>
            <a:pPr marL="0" lvl="0" indent="0">
              <a:buNone/>
            </a:pPr>
            <a:r>
              <a:rPr lang="en-US" b="1" dirty="0" smtClean="0">
                <a:latin typeface="+mn-lt"/>
              </a:rPr>
              <a:t>Workers’ Compensation</a:t>
            </a:r>
          </a:p>
          <a:p>
            <a:pPr marL="0" lvl="0" indent="0">
              <a:buNone/>
            </a:pPr>
            <a:r>
              <a:rPr lang="en-US" b="1" dirty="0">
                <a:latin typeface="+mn-lt"/>
              </a:rPr>
              <a:t>Manager, Medical Provider </a:t>
            </a:r>
            <a:r>
              <a:rPr lang="en-US" b="1" dirty="0" smtClean="0">
                <a:latin typeface="+mn-lt"/>
              </a:rPr>
              <a:t>Networks</a:t>
            </a:r>
          </a:p>
          <a:p>
            <a:pPr marL="0" lvl="0" indent="0">
              <a:buNone/>
            </a:pPr>
            <a:endParaRPr lang="en-US" dirty="0" smtClean="0">
              <a:latin typeface="+mn-lt"/>
            </a:endParaRPr>
          </a:p>
          <a:p>
            <a:pPr marL="0" lvl="0" indent="0">
              <a:buNone/>
            </a:pPr>
            <a:r>
              <a:rPr lang="en-US" b="1" dirty="0" smtClean="0">
                <a:latin typeface="+mn-lt"/>
              </a:rPr>
              <a:t>Tom Barnes</a:t>
            </a:r>
          </a:p>
          <a:p>
            <a:pPr marL="0" lvl="0" indent="0">
              <a:buNone/>
            </a:pPr>
            <a:r>
              <a:rPr lang="en-US" b="1" dirty="0" smtClean="0">
                <a:latin typeface="+mn-lt"/>
              </a:rPr>
              <a:t>Vice President, GBCARE</a:t>
            </a:r>
          </a:p>
          <a:p>
            <a:pPr marL="0" lvl="0" indent="0">
              <a:buNone/>
            </a:pPr>
            <a:r>
              <a:rPr lang="en-US" b="1" dirty="0" smtClean="0">
                <a:latin typeface="+mn-lt"/>
              </a:rPr>
              <a:t>Workers’ Compensation</a:t>
            </a:r>
          </a:p>
          <a:p>
            <a:pPr marL="0" lvl="0" indent="0">
              <a:buNone/>
            </a:pPr>
            <a:r>
              <a:rPr lang="en-US" b="1" dirty="0" smtClean="0">
                <a:latin typeface="+mn-lt"/>
              </a:rPr>
              <a:t>Managed Care Networks &amp; Legislation </a:t>
            </a:r>
          </a:p>
        </p:txBody>
      </p:sp>
      <p:sp>
        <p:nvSpPr>
          <p:cNvPr id="2" name="Slide Number Placeholder 1"/>
          <p:cNvSpPr>
            <a:spLocks noGrp="1"/>
          </p:cNvSpPr>
          <p:nvPr>
            <p:ph type="sldNum" sz="quarter" idx="12"/>
          </p:nvPr>
        </p:nvSpPr>
        <p:spPr/>
        <p:txBody>
          <a:bodyPr/>
          <a:lstStyle/>
          <a:p>
            <a:fld id="{E4101445-0CA2-4A95-8523-0C0F5902826A}" type="slidenum">
              <a:rPr lang="en-US" smtClean="0"/>
              <a:pPr/>
              <a:t>2</a:t>
            </a:fld>
            <a:endParaRPr lang="en-US" dirty="0"/>
          </a:p>
        </p:txBody>
      </p:sp>
    </p:spTree>
    <p:extLst>
      <p:ext uri="{BB962C8B-B14F-4D97-AF65-F5344CB8AC3E}">
        <p14:creationId xmlns:p14="http://schemas.microsoft.com/office/powerpoint/2010/main" val="7511581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948" y="1268730"/>
            <a:ext cx="8048237" cy="4942364"/>
          </a:xfrm>
        </p:spPr>
        <p:txBody>
          <a:bodyPr>
            <a:normAutofit/>
          </a:bodyPr>
          <a:lstStyle/>
          <a:p>
            <a:pPr marL="0" indent="0">
              <a:buNone/>
            </a:pPr>
            <a:endParaRPr lang="en-US" sz="2000" dirty="0" smtClean="0"/>
          </a:p>
          <a:p>
            <a:pPr marL="0" indent="0">
              <a:buNone/>
            </a:pPr>
            <a:r>
              <a:rPr lang="en-US" sz="2000" dirty="0" smtClean="0"/>
              <a:t>To </a:t>
            </a:r>
            <a:r>
              <a:rPr lang="en-US" sz="2000" dirty="0"/>
              <a:t>download </a:t>
            </a:r>
            <a:r>
              <a:rPr lang="en-US" sz="2000" dirty="0" smtClean="0"/>
              <a:t>the CA DWC-7, please access this URL:</a:t>
            </a:r>
          </a:p>
          <a:p>
            <a:pPr marL="0" indent="0">
              <a:buNone/>
            </a:pPr>
            <a:endParaRPr lang="en-US" sz="2000" dirty="0"/>
          </a:p>
          <a:p>
            <a:pPr marL="0" indent="0">
              <a:buNone/>
            </a:pPr>
            <a:r>
              <a:rPr lang="en-US" sz="2000" dirty="0" smtClean="0">
                <a:hlinkClick r:id="rId2"/>
              </a:rPr>
              <a:t>https</a:t>
            </a:r>
            <a:r>
              <a:rPr lang="en-US" sz="2000" dirty="0">
                <a:hlinkClick r:id="rId2"/>
              </a:rPr>
              <a:t>://</a:t>
            </a:r>
            <a:r>
              <a:rPr lang="en-US" sz="2000" dirty="0" smtClean="0">
                <a:hlinkClick r:id="rId2"/>
              </a:rPr>
              <a:t>www.dir.ca.gov/dwc/NoticePoster.pdf</a:t>
            </a:r>
            <a:endParaRPr lang="en-US" sz="2000" dirty="0" smtClean="0"/>
          </a:p>
          <a:p>
            <a:pPr marL="0" indent="0">
              <a:buNone/>
            </a:pPr>
            <a:endParaRPr lang="en-US" sz="2000" dirty="0"/>
          </a:p>
          <a:p>
            <a:pPr marL="0" indent="0">
              <a:buNone/>
            </a:pPr>
            <a:r>
              <a:rPr lang="en-US" sz="2000" dirty="0" smtClean="0"/>
              <a:t>All employers are required to post the CA DWC-7.  If there is no MPN, then that section is left blank.</a:t>
            </a:r>
            <a:endParaRPr lang="en-US" sz="2000" dirty="0"/>
          </a:p>
        </p:txBody>
      </p:sp>
      <p:sp>
        <p:nvSpPr>
          <p:cNvPr id="3" name="Title 2"/>
          <p:cNvSpPr>
            <a:spLocks noGrp="1"/>
          </p:cNvSpPr>
          <p:nvPr>
            <p:ph type="title"/>
          </p:nvPr>
        </p:nvSpPr>
        <p:spPr/>
        <p:txBody>
          <a:bodyPr/>
          <a:lstStyle/>
          <a:p>
            <a:r>
              <a:rPr lang="en-US" dirty="0"/>
              <a:t>DWC-7 Notice to Employees Poster Injuries Caused by Work</a:t>
            </a:r>
          </a:p>
        </p:txBody>
      </p:sp>
      <p:sp>
        <p:nvSpPr>
          <p:cNvPr id="4" name="Slide Number Placeholder 3"/>
          <p:cNvSpPr>
            <a:spLocks noGrp="1"/>
          </p:cNvSpPr>
          <p:nvPr>
            <p:ph type="sldNum" sz="quarter" idx="4"/>
          </p:nvPr>
        </p:nvSpPr>
        <p:spPr/>
        <p:txBody>
          <a:bodyPr/>
          <a:lstStyle/>
          <a:p>
            <a:fld id="{B08C9454-9E98-430A-9B3F-CC1E0DA58FE0}" type="slidenum">
              <a:rPr lang="en-US" smtClean="0"/>
              <a:pPr/>
              <a:t>20</a:t>
            </a:fld>
            <a:endParaRPr lang="en-US" dirty="0"/>
          </a:p>
        </p:txBody>
      </p:sp>
    </p:spTree>
    <p:extLst>
      <p:ext uri="{BB962C8B-B14F-4D97-AF65-F5344CB8AC3E}">
        <p14:creationId xmlns:p14="http://schemas.microsoft.com/office/powerpoint/2010/main" val="14064186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663" y="1130132"/>
            <a:ext cx="7362210" cy="5080961"/>
          </a:xfrm>
        </p:spPr>
      </p:pic>
      <p:sp>
        <p:nvSpPr>
          <p:cNvPr id="3" name="Title 2"/>
          <p:cNvSpPr>
            <a:spLocks noGrp="1"/>
          </p:cNvSpPr>
          <p:nvPr>
            <p:ph type="title"/>
          </p:nvPr>
        </p:nvSpPr>
        <p:spPr/>
        <p:txBody>
          <a:bodyPr/>
          <a:lstStyle/>
          <a:p>
            <a:r>
              <a:rPr lang="en-US" dirty="0"/>
              <a:t>DWC-7 Notice to Employees Poster </a:t>
            </a:r>
            <a:r>
              <a:rPr lang="en-US" dirty="0" smtClean="0"/>
              <a:t>– key fields </a:t>
            </a:r>
            <a:endParaRPr lang="en-US" dirty="0"/>
          </a:p>
        </p:txBody>
      </p:sp>
      <p:sp>
        <p:nvSpPr>
          <p:cNvPr id="4" name="Slide Number Placeholder 3"/>
          <p:cNvSpPr>
            <a:spLocks noGrp="1"/>
          </p:cNvSpPr>
          <p:nvPr>
            <p:ph type="sldNum" sz="quarter" idx="4"/>
          </p:nvPr>
        </p:nvSpPr>
        <p:spPr/>
        <p:txBody>
          <a:bodyPr/>
          <a:lstStyle/>
          <a:p>
            <a:fld id="{B08C9454-9E98-430A-9B3F-CC1E0DA58FE0}" type="slidenum">
              <a:rPr lang="en-US" smtClean="0"/>
              <a:pPr/>
              <a:t>21</a:t>
            </a:fld>
            <a:endParaRPr lang="en-US" dirty="0"/>
          </a:p>
        </p:txBody>
      </p:sp>
    </p:spTree>
    <p:extLst>
      <p:ext uri="{BB962C8B-B14F-4D97-AF65-F5344CB8AC3E}">
        <p14:creationId xmlns:p14="http://schemas.microsoft.com/office/powerpoint/2010/main" val="29836516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948" y="1268730"/>
            <a:ext cx="8048237" cy="5195132"/>
          </a:xfrm>
        </p:spPr>
        <p:txBody>
          <a:bodyPr>
            <a:normAutofit lnSpcReduction="10000"/>
          </a:bodyPr>
          <a:lstStyle/>
          <a:p>
            <a:pPr marL="0" indent="0">
              <a:buNone/>
            </a:pPr>
            <a:r>
              <a:rPr lang="en-US" sz="2000" dirty="0" smtClean="0"/>
              <a:t>Previous slides and documents covered within this presentation lists the various ways that you may inform your employees about predesignation of a personal physician.  If </a:t>
            </a:r>
            <a:r>
              <a:rPr lang="en-US" sz="2000" dirty="0"/>
              <a:t>an employee has properly predesignated their personal physician </a:t>
            </a:r>
            <a:r>
              <a:rPr lang="en-US" sz="2000" dirty="0" smtClean="0"/>
              <a:t>prior to an injury, the </a:t>
            </a:r>
            <a:r>
              <a:rPr lang="en-US" sz="2000" dirty="0"/>
              <a:t>employee may treat with their own personal physician from the moment of injury forward without consideration of the employer’s right to control medical care for the first 30 days or </a:t>
            </a:r>
            <a:r>
              <a:rPr lang="en-US" sz="2000" dirty="0" smtClean="0"/>
              <a:t>with an </a:t>
            </a:r>
            <a:r>
              <a:rPr lang="en-US" sz="2000" dirty="0"/>
              <a:t>employer’s MPN. </a:t>
            </a:r>
          </a:p>
          <a:p>
            <a:pPr marL="0" indent="0">
              <a:buNone/>
            </a:pPr>
            <a:r>
              <a:rPr lang="en-US" sz="2000" dirty="0"/>
              <a:t>§9780.1. Employee's Predesignation of Personal </a:t>
            </a:r>
            <a:r>
              <a:rPr lang="en-US" sz="2000" dirty="0" smtClean="0"/>
              <a:t>Physician</a:t>
            </a:r>
          </a:p>
          <a:p>
            <a:pPr marL="0" indent="0">
              <a:buNone/>
            </a:pPr>
            <a:r>
              <a:rPr lang="en-US" sz="2000" dirty="0">
                <a:hlinkClick r:id="rId2"/>
              </a:rPr>
              <a:t>https://</a:t>
            </a:r>
            <a:r>
              <a:rPr lang="en-US" sz="2000" dirty="0" smtClean="0">
                <a:hlinkClick r:id="rId2"/>
              </a:rPr>
              <a:t>www.dir.ca.gov/t8/9780_1.html</a:t>
            </a:r>
            <a:r>
              <a:rPr lang="en-US" sz="2000" dirty="0" smtClean="0"/>
              <a:t> </a:t>
            </a:r>
          </a:p>
          <a:p>
            <a:pPr marL="0" indent="0">
              <a:buNone/>
            </a:pPr>
            <a:r>
              <a:rPr lang="en-US" sz="2000" dirty="0"/>
              <a:t>§9783. DWC Form 9783 Predesignation of Personal </a:t>
            </a:r>
            <a:r>
              <a:rPr lang="en-US" sz="2000" dirty="0" smtClean="0"/>
              <a:t>Physician</a:t>
            </a:r>
          </a:p>
          <a:p>
            <a:pPr marL="0" indent="0">
              <a:buNone/>
            </a:pPr>
            <a:r>
              <a:rPr lang="en-US" sz="2000" dirty="0">
                <a:hlinkClick r:id="rId3"/>
              </a:rPr>
              <a:t>https://</a:t>
            </a:r>
            <a:r>
              <a:rPr lang="en-US" sz="2000" dirty="0" smtClean="0">
                <a:hlinkClick r:id="rId3"/>
              </a:rPr>
              <a:t>www.dir.ca.gov/t8/9783.html</a:t>
            </a:r>
            <a:r>
              <a:rPr lang="en-US" sz="2000" dirty="0" smtClean="0"/>
              <a:t> </a:t>
            </a:r>
          </a:p>
          <a:p>
            <a:pPr marL="0" indent="0">
              <a:buNone/>
            </a:pPr>
            <a:r>
              <a:rPr lang="en-US" sz="2000" dirty="0" smtClean="0"/>
              <a:t>To download the DWC Form 9783, please access this URL:</a:t>
            </a:r>
          </a:p>
          <a:p>
            <a:pPr marL="0" indent="0">
              <a:buNone/>
            </a:pPr>
            <a:r>
              <a:rPr lang="en-US" sz="2000" dirty="0">
                <a:hlinkClick r:id="rId4"/>
              </a:rPr>
              <a:t>https://</a:t>
            </a:r>
            <a:r>
              <a:rPr lang="en-US" sz="2000" dirty="0" smtClean="0">
                <a:hlinkClick r:id="rId4"/>
              </a:rPr>
              <a:t>www.dir.ca.gov/dwc/FORMS/DWCForm_9783.pdf</a:t>
            </a:r>
            <a:r>
              <a:rPr lang="en-US" sz="2000" dirty="0" smtClean="0"/>
              <a:t> </a:t>
            </a:r>
          </a:p>
          <a:p>
            <a:pPr marL="0" indent="0">
              <a:buNone/>
            </a:pPr>
            <a:endParaRPr lang="en-US" sz="2000" dirty="0"/>
          </a:p>
        </p:txBody>
      </p:sp>
      <p:sp>
        <p:nvSpPr>
          <p:cNvPr id="3" name="Title 2"/>
          <p:cNvSpPr>
            <a:spLocks noGrp="1"/>
          </p:cNvSpPr>
          <p:nvPr>
            <p:ph type="title"/>
          </p:nvPr>
        </p:nvSpPr>
        <p:spPr/>
        <p:txBody>
          <a:bodyPr/>
          <a:lstStyle/>
          <a:p>
            <a:r>
              <a:rPr lang="en-US" dirty="0"/>
              <a:t>Predesignation of Personal Physicians and Reporting Duties of the Primary Treating Physician Regulations</a:t>
            </a:r>
          </a:p>
        </p:txBody>
      </p:sp>
      <p:sp>
        <p:nvSpPr>
          <p:cNvPr id="4" name="Slide Number Placeholder 3"/>
          <p:cNvSpPr>
            <a:spLocks noGrp="1"/>
          </p:cNvSpPr>
          <p:nvPr>
            <p:ph type="sldNum" sz="quarter" idx="4"/>
          </p:nvPr>
        </p:nvSpPr>
        <p:spPr/>
        <p:txBody>
          <a:bodyPr/>
          <a:lstStyle/>
          <a:p>
            <a:fld id="{B08C9454-9E98-430A-9B3F-CC1E0DA58FE0}" type="slidenum">
              <a:rPr lang="en-US" smtClean="0"/>
              <a:pPr/>
              <a:t>22</a:t>
            </a:fld>
            <a:endParaRPr lang="en-US" dirty="0"/>
          </a:p>
        </p:txBody>
      </p:sp>
    </p:spTree>
    <p:extLst>
      <p:ext uri="{BB962C8B-B14F-4D97-AF65-F5344CB8AC3E}">
        <p14:creationId xmlns:p14="http://schemas.microsoft.com/office/powerpoint/2010/main" val="28772052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948" y="1268730"/>
            <a:ext cx="8048237" cy="5195132"/>
          </a:xfrm>
        </p:spPr>
        <p:txBody>
          <a:bodyPr>
            <a:normAutofit/>
          </a:bodyPr>
          <a:lstStyle/>
          <a:p>
            <a:pPr marL="0" indent="0">
              <a:buNone/>
            </a:pPr>
            <a:r>
              <a:rPr lang="en-US" sz="1800" b="1" i="1" dirty="0" smtClean="0"/>
              <a:t>Labor Code 4600 – Direction of Care: Non-MPN</a:t>
            </a:r>
          </a:p>
          <a:p>
            <a:pPr marL="0" indent="0">
              <a:buNone/>
            </a:pPr>
            <a:r>
              <a:rPr lang="en-US" sz="1800" dirty="0"/>
              <a:t>(c) Unless the employer or the employer’s insurer has established or contracted with a medical provider network as provided for in Section 4616, </a:t>
            </a:r>
            <a:r>
              <a:rPr lang="en-US" sz="1800" u="sng" dirty="0"/>
              <a:t>after 30 days from the date the injury is reported, the employee may be treated by a physician of his or her own choice </a:t>
            </a:r>
            <a:r>
              <a:rPr lang="en-US" sz="1800" dirty="0"/>
              <a:t>or at a facility of his or her own choice within a reasonable geographic area. A chiropractor shall not be a treating physician after the employee has received the maximum number of chiropractic visits allowed by subdivision (c) of Section 4604.5.</a:t>
            </a:r>
          </a:p>
          <a:p>
            <a:pPr marL="0" indent="0">
              <a:buNone/>
            </a:pPr>
            <a:endParaRPr lang="en-US" sz="1800" dirty="0"/>
          </a:p>
          <a:p>
            <a:pPr marL="0" indent="0">
              <a:buNone/>
            </a:pPr>
            <a:r>
              <a:rPr lang="en-US" sz="1800" dirty="0"/>
              <a:t>(d) </a:t>
            </a:r>
            <a:r>
              <a:rPr lang="en-US" sz="1800" u="sng" dirty="0"/>
              <a:t>(1) If an employee has notified his or her employer in writing prior to the date of injury that he or she has a personal physician, </a:t>
            </a:r>
            <a:r>
              <a:rPr lang="en-US" sz="1800" dirty="0"/>
              <a:t>the employee shall have the right to be treated by that physician from the date of injury if the employee has health care coverage for </a:t>
            </a:r>
            <a:r>
              <a:rPr lang="en-US" sz="1800" dirty="0" err="1"/>
              <a:t>nonoccupational</a:t>
            </a:r>
            <a:r>
              <a:rPr lang="en-US" sz="1800" dirty="0"/>
              <a:t> injuries or illnesses on the date of injury in a plan, policy, or fund as described in subdivisions (b), (c), and (d) of Section 4616.7.</a:t>
            </a:r>
          </a:p>
        </p:txBody>
      </p:sp>
      <p:sp>
        <p:nvSpPr>
          <p:cNvPr id="3" name="Title 2"/>
          <p:cNvSpPr>
            <a:spLocks noGrp="1"/>
          </p:cNvSpPr>
          <p:nvPr>
            <p:ph type="title"/>
          </p:nvPr>
        </p:nvSpPr>
        <p:spPr/>
        <p:txBody>
          <a:bodyPr/>
          <a:lstStyle/>
          <a:p>
            <a:pPr marL="20836" lvl="0" defTabSz="685783">
              <a:lnSpc>
                <a:spcPct val="100000"/>
              </a:lnSpc>
              <a:spcBef>
                <a:spcPts val="217"/>
              </a:spcBef>
              <a:defRPr/>
            </a:pPr>
            <a:r>
              <a:rPr lang="en-US" dirty="0">
                <a:solidFill>
                  <a:srgbClr val="000000"/>
                </a:solidFill>
                <a:cs typeface="Arial" pitchFamily="34" charset="0"/>
              </a:rPr>
              <a:t>CA MPN Regulations – Employee Notifications</a:t>
            </a:r>
          </a:p>
        </p:txBody>
      </p:sp>
      <p:sp>
        <p:nvSpPr>
          <p:cNvPr id="4" name="Slide Number Placeholder 3"/>
          <p:cNvSpPr>
            <a:spLocks noGrp="1"/>
          </p:cNvSpPr>
          <p:nvPr>
            <p:ph type="sldNum" sz="quarter" idx="4"/>
          </p:nvPr>
        </p:nvSpPr>
        <p:spPr/>
        <p:txBody>
          <a:bodyPr/>
          <a:lstStyle/>
          <a:p>
            <a:fld id="{B08C9454-9E98-430A-9B3F-CC1E0DA58FE0}" type="slidenum">
              <a:rPr lang="en-US" smtClean="0"/>
              <a:pPr/>
              <a:t>23</a:t>
            </a:fld>
            <a:endParaRPr lang="en-US" dirty="0"/>
          </a:p>
        </p:txBody>
      </p:sp>
    </p:spTree>
    <p:extLst>
      <p:ext uri="{BB962C8B-B14F-4D97-AF65-F5344CB8AC3E}">
        <p14:creationId xmlns:p14="http://schemas.microsoft.com/office/powerpoint/2010/main" val="2490232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0621" y="1381087"/>
            <a:ext cx="5778026" cy="5195132"/>
          </a:xfrm>
        </p:spPr>
        <p:txBody>
          <a:bodyPr>
            <a:normAutofit/>
          </a:bodyPr>
          <a:lstStyle/>
          <a:p>
            <a:pPr marL="0" indent="0">
              <a:buNone/>
            </a:pPr>
            <a:r>
              <a:rPr lang="en-US" sz="1800" b="1" i="1" dirty="0"/>
              <a:t>§9767.6. Treatment and Change of Physicians Within MPN</a:t>
            </a:r>
            <a:r>
              <a:rPr lang="en-US" sz="1800" b="1" i="1" dirty="0" smtClean="0"/>
              <a:t>.</a:t>
            </a:r>
          </a:p>
          <a:p>
            <a:pPr marL="0" indent="0">
              <a:buNone/>
            </a:pPr>
            <a:r>
              <a:rPr lang="en-US" sz="1800" dirty="0"/>
              <a:t>(a) When the injured covered employee notifies the employer or insured employer of the injury or files a claim for workers' compensation with the employer or insured employer, the </a:t>
            </a:r>
            <a:r>
              <a:rPr lang="en-US" sz="1800" u="sng" dirty="0"/>
              <a:t>employer or insurer or entity that provides physician network services shall arrange an initial medical evaluation with a MPN physician </a:t>
            </a:r>
            <a:r>
              <a:rPr lang="en-US" sz="1800" dirty="0"/>
              <a:t>in compliance with the access standards set forth in section 9767.5.</a:t>
            </a:r>
          </a:p>
          <a:p>
            <a:pPr marL="0" indent="0">
              <a:buNone/>
            </a:pPr>
            <a:r>
              <a:rPr lang="en-US" sz="1800" dirty="0"/>
              <a:t>(d) </a:t>
            </a:r>
            <a:r>
              <a:rPr lang="en-US" sz="1800" u="sng" dirty="0"/>
              <a:t>The insurer or employer shall notify the employee of his or her right to be treated by a physician of his or her choice within the MPN after the first visit with the MPN physician </a:t>
            </a:r>
            <a:r>
              <a:rPr lang="en-US" sz="1800" dirty="0"/>
              <a:t>and the method by which the list of participating providers may be accessed by the employee.</a:t>
            </a:r>
          </a:p>
        </p:txBody>
      </p:sp>
      <p:sp>
        <p:nvSpPr>
          <p:cNvPr id="3" name="Title 2"/>
          <p:cNvSpPr>
            <a:spLocks noGrp="1"/>
          </p:cNvSpPr>
          <p:nvPr>
            <p:ph type="title"/>
          </p:nvPr>
        </p:nvSpPr>
        <p:spPr/>
        <p:txBody>
          <a:bodyPr/>
          <a:lstStyle/>
          <a:p>
            <a:pPr marL="20836" lvl="0" defTabSz="685783">
              <a:lnSpc>
                <a:spcPct val="100000"/>
              </a:lnSpc>
              <a:spcBef>
                <a:spcPts val="217"/>
              </a:spcBef>
              <a:defRPr/>
            </a:pPr>
            <a:r>
              <a:rPr lang="en-US" dirty="0">
                <a:solidFill>
                  <a:srgbClr val="000000"/>
                </a:solidFill>
                <a:cs typeface="Arial" pitchFamily="34" charset="0"/>
              </a:rPr>
              <a:t>CA MPN Regulations – Employee Notifications</a:t>
            </a:r>
          </a:p>
        </p:txBody>
      </p:sp>
      <p:sp>
        <p:nvSpPr>
          <p:cNvPr id="4" name="Slide Number Placeholder 3"/>
          <p:cNvSpPr>
            <a:spLocks noGrp="1"/>
          </p:cNvSpPr>
          <p:nvPr>
            <p:ph type="sldNum" sz="quarter" idx="4"/>
          </p:nvPr>
        </p:nvSpPr>
        <p:spPr/>
        <p:txBody>
          <a:bodyPr/>
          <a:lstStyle/>
          <a:p>
            <a:fld id="{B08C9454-9E98-430A-9B3F-CC1E0DA58FE0}" type="slidenum">
              <a:rPr lang="en-US" smtClean="0"/>
              <a:pPr/>
              <a:t>24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1699" y="2245745"/>
            <a:ext cx="2211377" cy="28542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99142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948" y="1268730"/>
            <a:ext cx="8048237" cy="5195132"/>
          </a:xfrm>
        </p:spPr>
        <p:txBody>
          <a:bodyPr>
            <a:normAutofit/>
          </a:bodyPr>
          <a:lstStyle/>
          <a:p>
            <a:pPr marL="0" indent="0">
              <a:buNone/>
            </a:pPr>
            <a:r>
              <a:rPr lang="en-US" sz="1800" b="1" i="1" dirty="0" smtClean="0"/>
              <a:t>§9767.12</a:t>
            </a:r>
            <a:r>
              <a:rPr lang="en-US" sz="1800" b="1" i="1" dirty="0"/>
              <a:t>. Employee </a:t>
            </a:r>
            <a:r>
              <a:rPr lang="en-US" sz="1800" b="1" i="1" dirty="0" smtClean="0"/>
              <a:t>Notification</a:t>
            </a:r>
          </a:p>
          <a:p>
            <a:pPr marL="342900" indent="-342900">
              <a:buAutoNum type="alphaLcParenBoth"/>
            </a:pPr>
            <a:r>
              <a:rPr lang="en-US" sz="1800" u="sng" dirty="0" smtClean="0"/>
              <a:t>When </a:t>
            </a:r>
            <a:r>
              <a:rPr lang="en-US" sz="1800" u="sng" dirty="0"/>
              <a:t>an injury is reported or an employer has knowledge of an injury that is subject to an MPN or when an employee with an existing injury is required to transfer treatment to an MPN</a:t>
            </a:r>
            <a:r>
              <a:rPr lang="en-US" sz="1800" dirty="0"/>
              <a:t>, a complete written MPN employee notification with the information specified in paragraph (2) of this subdivision, shall be provided to the covered employee by the employer or the insurer for the employer.  </a:t>
            </a:r>
            <a:r>
              <a:rPr lang="en-US" sz="1800" u="sng" dirty="0"/>
              <a:t>This MPN notification shall be provided to employees in English and also in Spanish if the employee primarily speaks Spanish. </a:t>
            </a:r>
          </a:p>
          <a:p>
            <a:pPr marL="0" indent="0">
              <a:buNone/>
            </a:pPr>
            <a:endParaRPr lang="en-US" sz="1800" dirty="0" smtClean="0"/>
          </a:p>
          <a:p>
            <a:pPr marL="0" indent="0">
              <a:buNone/>
            </a:pPr>
            <a:r>
              <a:rPr lang="en-US" sz="1800" b="1" dirty="0" smtClean="0"/>
              <a:t>Note: </a:t>
            </a:r>
            <a:r>
              <a:rPr lang="en-US" sz="1800" dirty="0" smtClean="0"/>
              <a:t>The MPN regulations are silent for calendar or business days to notify an employee about a MPN, and there is no mention of an MPN Employee Acknowledgement Letter.</a:t>
            </a:r>
            <a:endParaRPr lang="en-US" sz="1800" b="1" dirty="0"/>
          </a:p>
        </p:txBody>
      </p:sp>
      <p:sp>
        <p:nvSpPr>
          <p:cNvPr id="3" name="Title 2"/>
          <p:cNvSpPr>
            <a:spLocks noGrp="1"/>
          </p:cNvSpPr>
          <p:nvPr>
            <p:ph type="title"/>
          </p:nvPr>
        </p:nvSpPr>
        <p:spPr/>
        <p:txBody>
          <a:bodyPr/>
          <a:lstStyle/>
          <a:p>
            <a:pPr marL="20836" lvl="0" defTabSz="685783">
              <a:lnSpc>
                <a:spcPct val="100000"/>
              </a:lnSpc>
              <a:spcBef>
                <a:spcPts val="217"/>
              </a:spcBef>
              <a:defRPr/>
            </a:pPr>
            <a:r>
              <a:rPr lang="en-US" dirty="0">
                <a:solidFill>
                  <a:srgbClr val="000000"/>
                </a:solidFill>
                <a:cs typeface="Arial" pitchFamily="34" charset="0"/>
              </a:rPr>
              <a:t>CA MPN Regulations – Employee Notifications</a:t>
            </a:r>
          </a:p>
        </p:txBody>
      </p:sp>
      <p:sp>
        <p:nvSpPr>
          <p:cNvPr id="4" name="Slide Number Placeholder 3"/>
          <p:cNvSpPr>
            <a:spLocks noGrp="1"/>
          </p:cNvSpPr>
          <p:nvPr>
            <p:ph type="sldNum" sz="quarter" idx="4"/>
          </p:nvPr>
        </p:nvSpPr>
        <p:spPr/>
        <p:txBody>
          <a:bodyPr/>
          <a:lstStyle/>
          <a:p>
            <a:fld id="{B08C9454-9E98-430A-9B3F-CC1E0DA58FE0}" type="slidenum">
              <a:rPr lang="en-US" smtClean="0"/>
              <a:pPr/>
              <a:t>25</a:t>
            </a:fld>
            <a:endParaRPr lang="en-US" dirty="0"/>
          </a:p>
        </p:txBody>
      </p:sp>
    </p:spTree>
    <p:extLst>
      <p:ext uri="{BB962C8B-B14F-4D97-AF65-F5344CB8AC3E}">
        <p14:creationId xmlns:p14="http://schemas.microsoft.com/office/powerpoint/2010/main" val="23410846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948" y="1268730"/>
            <a:ext cx="8048237" cy="5195132"/>
          </a:xfrm>
        </p:spPr>
        <p:txBody>
          <a:bodyPr>
            <a:normAutofit/>
          </a:bodyPr>
          <a:lstStyle/>
          <a:p>
            <a:pPr marL="0" indent="0">
              <a:buNone/>
            </a:pPr>
            <a:r>
              <a:rPr lang="en-US" sz="1800" b="1" i="1" dirty="0" smtClean="0"/>
              <a:t>§9767.1</a:t>
            </a:r>
            <a:r>
              <a:rPr lang="en-US" sz="1800" b="1" i="1" dirty="0"/>
              <a:t>.  Medical Provider Networks –</a:t>
            </a:r>
            <a:r>
              <a:rPr lang="en-US" sz="1800" b="1" i="1" dirty="0" smtClean="0"/>
              <a:t>Definitions</a:t>
            </a:r>
          </a:p>
          <a:p>
            <a:pPr marL="0" indent="0">
              <a:buNone/>
            </a:pPr>
            <a:endParaRPr lang="en-US" sz="1800" b="1" i="1" dirty="0"/>
          </a:p>
          <a:p>
            <a:r>
              <a:rPr lang="en-US" sz="1800" dirty="0" smtClean="0"/>
              <a:t>In addition to the Employer’s right to initially direct medical treatment within the MPN, the MPN Contact Definition was changed and a new Medical Access Assistant position was added to 2014 Regulations.</a:t>
            </a:r>
          </a:p>
          <a:p>
            <a:endParaRPr lang="en-US" sz="1800" dirty="0" smtClean="0"/>
          </a:p>
          <a:p>
            <a:pPr lvl="1"/>
            <a:r>
              <a:rPr lang="en-US" sz="1800" dirty="0" smtClean="0"/>
              <a:t>(</a:t>
            </a:r>
            <a:r>
              <a:rPr lang="en-US" sz="1800" dirty="0"/>
              <a:t>16) “Medical Provider Network Medical Access Assistant” means an individual in the United States provided by the Medical Provider Network to help injured workers with finding available Medical Provider Network physicians of the injured workers’ choice and with scheduling provider appointments. </a:t>
            </a:r>
            <a:endParaRPr lang="en-US" sz="1800" dirty="0" smtClean="0"/>
          </a:p>
          <a:p>
            <a:pPr lvl="1"/>
            <a:endParaRPr lang="en-US" sz="1600" dirty="0"/>
          </a:p>
          <a:p>
            <a:pPr lvl="1"/>
            <a:endParaRPr lang="en-US" sz="1600" dirty="0"/>
          </a:p>
          <a:p>
            <a:pPr lvl="1"/>
            <a:endParaRPr lang="en-US" sz="1600" dirty="0"/>
          </a:p>
        </p:txBody>
      </p:sp>
      <p:sp>
        <p:nvSpPr>
          <p:cNvPr id="3" name="Title 2"/>
          <p:cNvSpPr>
            <a:spLocks noGrp="1"/>
          </p:cNvSpPr>
          <p:nvPr>
            <p:ph type="title"/>
          </p:nvPr>
        </p:nvSpPr>
        <p:spPr/>
        <p:txBody>
          <a:bodyPr/>
          <a:lstStyle/>
          <a:p>
            <a:pPr marL="20836" lvl="0" defTabSz="685783">
              <a:lnSpc>
                <a:spcPct val="100000"/>
              </a:lnSpc>
              <a:spcBef>
                <a:spcPts val="217"/>
              </a:spcBef>
              <a:defRPr/>
            </a:pPr>
            <a:r>
              <a:rPr lang="en-US" dirty="0">
                <a:solidFill>
                  <a:srgbClr val="000000"/>
                </a:solidFill>
                <a:cs typeface="Arial" pitchFamily="34" charset="0"/>
              </a:rPr>
              <a:t>CA MPN Regulations – Employee Notifications</a:t>
            </a:r>
          </a:p>
        </p:txBody>
      </p:sp>
      <p:sp>
        <p:nvSpPr>
          <p:cNvPr id="4" name="Slide Number Placeholder 3"/>
          <p:cNvSpPr>
            <a:spLocks noGrp="1"/>
          </p:cNvSpPr>
          <p:nvPr>
            <p:ph type="sldNum" sz="quarter" idx="4"/>
          </p:nvPr>
        </p:nvSpPr>
        <p:spPr/>
        <p:txBody>
          <a:bodyPr/>
          <a:lstStyle/>
          <a:p>
            <a:fld id="{B08C9454-9E98-430A-9B3F-CC1E0DA58FE0}" type="slidenum">
              <a:rPr lang="en-US" smtClean="0"/>
              <a:pPr/>
              <a:t>26</a:t>
            </a:fld>
            <a:endParaRPr lang="en-US" dirty="0"/>
          </a:p>
        </p:txBody>
      </p:sp>
    </p:spTree>
    <p:extLst>
      <p:ext uri="{BB962C8B-B14F-4D97-AF65-F5344CB8AC3E}">
        <p14:creationId xmlns:p14="http://schemas.microsoft.com/office/powerpoint/2010/main" val="22867756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948" y="1268730"/>
            <a:ext cx="8048237" cy="5195132"/>
          </a:xfrm>
        </p:spPr>
        <p:txBody>
          <a:bodyPr>
            <a:normAutofit fontScale="92500" lnSpcReduction="10000"/>
          </a:bodyPr>
          <a:lstStyle/>
          <a:p>
            <a:pPr marL="0" indent="0">
              <a:buNone/>
            </a:pPr>
            <a:r>
              <a:rPr lang="en-US" sz="1800" b="1" i="1" dirty="0" smtClean="0"/>
              <a:t>§9767.1</a:t>
            </a:r>
            <a:r>
              <a:rPr lang="en-US" sz="1800" b="1" i="1" dirty="0"/>
              <a:t>.  Medical Provider Networks –</a:t>
            </a:r>
            <a:r>
              <a:rPr lang="en-US" sz="1800" b="1" i="1" dirty="0" smtClean="0"/>
              <a:t>Definitions</a:t>
            </a:r>
          </a:p>
          <a:p>
            <a:pPr marL="0" indent="0">
              <a:buNone/>
            </a:pPr>
            <a:endParaRPr lang="en-US" sz="1800" b="1" i="1" dirty="0"/>
          </a:p>
          <a:p>
            <a:r>
              <a:rPr lang="en-US" sz="1800" dirty="0"/>
              <a:t>In addition to the Employer’s right to initially direct medical treatment within the MPN, the MPN Contact Definition was changed and a new Medical Access Assistant position was added </a:t>
            </a:r>
            <a:r>
              <a:rPr lang="en-US" sz="1800" dirty="0" smtClean="0"/>
              <a:t>to </a:t>
            </a:r>
            <a:r>
              <a:rPr lang="en-US" sz="1800" dirty="0"/>
              <a:t>2014 Regulations.</a:t>
            </a:r>
          </a:p>
          <a:p>
            <a:endParaRPr lang="en-US" sz="1800" dirty="0" smtClean="0"/>
          </a:p>
          <a:p>
            <a:pPr lvl="1"/>
            <a:r>
              <a:rPr lang="en-US" sz="1800" dirty="0" smtClean="0"/>
              <a:t>(</a:t>
            </a:r>
            <a:r>
              <a:rPr lang="en-US" sz="1800" dirty="0"/>
              <a:t>20) “MPN Contact” means an individual(s) designated by the MPN Applicant in the employee notification who is responsible for responding to complaints, for answering employees' questions about the Medical Provider Network and for assisting the employee in arranging for an MPN independent medical review pursuant to </a:t>
            </a:r>
            <a:r>
              <a:rPr lang="en-US" sz="1800" dirty="0" smtClean="0"/>
              <a:t>Labor </a:t>
            </a:r>
            <a:r>
              <a:rPr lang="en-US" sz="1800" dirty="0"/>
              <a:t>Code section 4616.4. </a:t>
            </a:r>
            <a:endParaRPr lang="en-US" sz="1800" dirty="0" smtClean="0"/>
          </a:p>
          <a:p>
            <a:pPr lvl="1"/>
            <a:endParaRPr lang="en-US" sz="1600" dirty="0"/>
          </a:p>
          <a:p>
            <a:pPr marL="0" lvl="1" indent="0">
              <a:buNone/>
            </a:pPr>
            <a:r>
              <a:rPr lang="en-US" sz="1600" dirty="0" smtClean="0"/>
              <a:t>Additional Note: The MPN </a:t>
            </a:r>
            <a:r>
              <a:rPr lang="en-US" sz="1600" dirty="0"/>
              <a:t>Contact can assist with the following:</a:t>
            </a:r>
          </a:p>
          <a:p>
            <a:pPr marL="285750" lvl="1" indent="-285750"/>
            <a:r>
              <a:rPr lang="en-US" sz="1600" dirty="0" smtClean="0"/>
              <a:t>For </a:t>
            </a:r>
            <a:r>
              <a:rPr lang="en-US" sz="1600" dirty="0"/>
              <a:t>provider look up and referrals, and to determine if a provider is in the MPN</a:t>
            </a:r>
          </a:p>
          <a:p>
            <a:pPr marL="285750" lvl="1" indent="-285750"/>
            <a:r>
              <a:rPr lang="en-US" sz="1600" dirty="0" smtClean="0"/>
              <a:t>To </a:t>
            </a:r>
            <a:r>
              <a:rPr lang="en-US" sz="1600" dirty="0"/>
              <a:t>request electronic copies or CD of MPN directories of regional listings</a:t>
            </a:r>
          </a:p>
          <a:p>
            <a:pPr marL="285750" lvl="1" indent="-285750"/>
            <a:r>
              <a:rPr lang="en-US" sz="1600" dirty="0" smtClean="0"/>
              <a:t>General </a:t>
            </a:r>
            <a:r>
              <a:rPr lang="en-US" sz="1600" dirty="0"/>
              <a:t>questions on providers’ status in the MPN</a:t>
            </a:r>
          </a:p>
          <a:p>
            <a:pPr marL="285750" lvl="1" indent="-285750"/>
            <a:r>
              <a:rPr lang="en-US" sz="1600" dirty="0" smtClean="0"/>
              <a:t>For </a:t>
            </a:r>
            <a:r>
              <a:rPr lang="en-US" sz="1600" dirty="0"/>
              <a:t>help to find a provider or a specific provider specialty in a particular service area</a:t>
            </a:r>
          </a:p>
          <a:p>
            <a:pPr marL="0" lvl="1" indent="0">
              <a:buNone/>
            </a:pPr>
            <a:endParaRPr lang="en-US" sz="1600" dirty="0" smtClean="0"/>
          </a:p>
        </p:txBody>
      </p:sp>
      <p:sp>
        <p:nvSpPr>
          <p:cNvPr id="3" name="Title 2"/>
          <p:cNvSpPr>
            <a:spLocks noGrp="1"/>
          </p:cNvSpPr>
          <p:nvPr>
            <p:ph type="title"/>
          </p:nvPr>
        </p:nvSpPr>
        <p:spPr/>
        <p:txBody>
          <a:bodyPr/>
          <a:lstStyle/>
          <a:p>
            <a:pPr marL="20836" lvl="0" defTabSz="685783">
              <a:lnSpc>
                <a:spcPct val="100000"/>
              </a:lnSpc>
              <a:spcBef>
                <a:spcPts val="217"/>
              </a:spcBef>
              <a:defRPr/>
            </a:pPr>
            <a:r>
              <a:rPr lang="en-US" dirty="0">
                <a:solidFill>
                  <a:srgbClr val="000000"/>
                </a:solidFill>
                <a:cs typeface="Arial" pitchFamily="34" charset="0"/>
              </a:rPr>
              <a:t>CA MPN Regulations – Employee Notifications</a:t>
            </a:r>
          </a:p>
        </p:txBody>
      </p:sp>
      <p:sp>
        <p:nvSpPr>
          <p:cNvPr id="4" name="Slide Number Placeholder 3"/>
          <p:cNvSpPr>
            <a:spLocks noGrp="1"/>
          </p:cNvSpPr>
          <p:nvPr>
            <p:ph type="sldNum" sz="quarter" idx="4"/>
          </p:nvPr>
        </p:nvSpPr>
        <p:spPr/>
        <p:txBody>
          <a:bodyPr/>
          <a:lstStyle/>
          <a:p>
            <a:fld id="{B08C9454-9E98-430A-9B3F-CC1E0DA58FE0}" type="slidenum">
              <a:rPr lang="en-US" smtClean="0"/>
              <a:pPr/>
              <a:t>27</a:t>
            </a:fld>
            <a:endParaRPr lang="en-US" dirty="0"/>
          </a:p>
        </p:txBody>
      </p:sp>
    </p:spTree>
    <p:extLst>
      <p:ext uri="{BB962C8B-B14F-4D97-AF65-F5344CB8AC3E}">
        <p14:creationId xmlns:p14="http://schemas.microsoft.com/office/powerpoint/2010/main" val="13760125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948" y="1268730"/>
            <a:ext cx="8048237" cy="5195132"/>
          </a:xfrm>
        </p:spPr>
        <p:txBody>
          <a:bodyPr>
            <a:normAutofit/>
          </a:bodyPr>
          <a:lstStyle/>
          <a:p>
            <a:pPr marL="0" indent="0">
              <a:buNone/>
            </a:pPr>
            <a:r>
              <a:rPr lang="en-US" sz="1800" dirty="0" smtClean="0"/>
              <a:t>The MPN Contact and MPN Medical Access Assistant Are Not Responsible for the following:</a:t>
            </a:r>
          </a:p>
          <a:p>
            <a:pPr marL="0" indent="0">
              <a:buNone/>
            </a:pPr>
            <a:endParaRPr lang="en-US" sz="1800" dirty="0"/>
          </a:p>
          <a:p>
            <a:r>
              <a:rPr lang="en-US" sz="1800" dirty="0" smtClean="0"/>
              <a:t>Clerical assistance to claims adjusters</a:t>
            </a:r>
          </a:p>
          <a:p>
            <a:r>
              <a:rPr lang="en-US" sz="1800" dirty="0" smtClean="0"/>
              <a:t>Providing legal advice</a:t>
            </a:r>
          </a:p>
          <a:p>
            <a:r>
              <a:rPr lang="en-US" sz="1800" dirty="0" smtClean="0"/>
              <a:t>Receiving &amp; approving treatment authorization requests</a:t>
            </a:r>
          </a:p>
          <a:p>
            <a:r>
              <a:rPr lang="en-US" sz="1800" dirty="0" smtClean="0"/>
              <a:t>Approving and paying medical bills</a:t>
            </a:r>
          </a:p>
          <a:p>
            <a:r>
              <a:rPr lang="en-US" sz="1800" dirty="0" smtClean="0"/>
              <a:t>Interpreting medical reports</a:t>
            </a:r>
          </a:p>
          <a:p>
            <a:r>
              <a:rPr lang="en-US" sz="1800" dirty="0" smtClean="0"/>
              <a:t>Scheduling medical treatment in other state jurisdictions</a:t>
            </a:r>
          </a:p>
          <a:p>
            <a:r>
              <a:rPr lang="en-US" sz="1800" dirty="0" smtClean="0"/>
              <a:t>Approving additions or removals from the </a:t>
            </a:r>
            <a:r>
              <a:rPr lang="en-US" sz="1800" dirty="0" smtClean="0"/>
              <a:t>MPN</a:t>
            </a:r>
          </a:p>
          <a:p>
            <a:r>
              <a:rPr lang="en-US" sz="1800" dirty="0" smtClean="0"/>
              <a:t>Updating group provider rosters</a:t>
            </a:r>
          </a:p>
          <a:p>
            <a:r>
              <a:rPr lang="en-US" sz="1800" dirty="0" smtClean="0"/>
              <a:t>Provide assistance on other MPNs</a:t>
            </a:r>
            <a:endParaRPr lang="en-US" sz="1800" dirty="0" smtClean="0"/>
          </a:p>
        </p:txBody>
      </p:sp>
      <p:sp>
        <p:nvSpPr>
          <p:cNvPr id="3" name="Title 2"/>
          <p:cNvSpPr>
            <a:spLocks noGrp="1"/>
          </p:cNvSpPr>
          <p:nvPr>
            <p:ph type="title"/>
          </p:nvPr>
        </p:nvSpPr>
        <p:spPr/>
        <p:txBody>
          <a:bodyPr/>
          <a:lstStyle/>
          <a:p>
            <a:pPr marL="20836" lvl="0" defTabSz="685783">
              <a:lnSpc>
                <a:spcPct val="100000"/>
              </a:lnSpc>
              <a:spcBef>
                <a:spcPts val="217"/>
              </a:spcBef>
              <a:defRPr/>
            </a:pPr>
            <a:r>
              <a:rPr lang="en-US" dirty="0">
                <a:solidFill>
                  <a:srgbClr val="000000"/>
                </a:solidFill>
                <a:cs typeface="Arial" pitchFamily="34" charset="0"/>
              </a:rPr>
              <a:t>CA MPN Regulations – Employee Notifications</a:t>
            </a:r>
          </a:p>
        </p:txBody>
      </p:sp>
      <p:sp>
        <p:nvSpPr>
          <p:cNvPr id="4" name="Slide Number Placeholder 3"/>
          <p:cNvSpPr>
            <a:spLocks noGrp="1"/>
          </p:cNvSpPr>
          <p:nvPr>
            <p:ph type="sldNum" sz="quarter" idx="4"/>
          </p:nvPr>
        </p:nvSpPr>
        <p:spPr/>
        <p:txBody>
          <a:bodyPr/>
          <a:lstStyle/>
          <a:p>
            <a:fld id="{B08C9454-9E98-430A-9B3F-CC1E0DA58FE0}" type="slidenum">
              <a:rPr lang="en-US" smtClean="0"/>
              <a:pPr/>
              <a:t>28</a:t>
            </a:fld>
            <a:endParaRPr lang="en-US" dirty="0"/>
          </a:p>
        </p:txBody>
      </p:sp>
    </p:spTree>
    <p:extLst>
      <p:ext uri="{BB962C8B-B14F-4D97-AF65-F5344CB8AC3E}">
        <p14:creationId xmlns:p14="http://schemas.microsoft.com/office/powerpoint/2010/main" val="7189479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0"/>
            <a:ext cx="9144000" cy="2907174"/>
          </a:xfrm>
          <a:prstGeom prst="rect">
            <a:avLst/>
          </a:prstGeom>
          <a:gradFill flip="none" rotWithShape="1">
            <a:gsLst>
              <a:gs pos="0">
                <a:schemeClr val="tx2">
                  <a:lumMod val="50000"/>
                  <a:lumOff val="50000"/>
                </a:schemeClr>
              </a:gs>
              <a:gs pos="100000">
                <a:schemeClr val="tx2">
                  <a:lumMod val="10000"/>
                  <a:lumOff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grpSp>
        <p:nvGrpSpPr>
          <p:cNvPr id="38" name="Groupe 37"/>
          <p:cNvGrpSpPr/>
          <p:nvPr/>
        </p:nvGrpSpPr>
        <p:grpSpPr>
          <a:xfrm>
            <a:off x="0" y="2861662"/>
            <a:ext cx="9144000" cy="3996337"/>
            <a:chOff x="563488" y="2861662"/>
            <a:chExt cx="7122411" cy="3996337"/>
          </a:xfrm>
        </p:grpSpPr>
        <p:sp>
          <p:nvSpPr>
            <p:cNvPr id="9" name="Freeform 5"/>
            <p:cNvSpPr>
              <a:spLocks/>
            </p:cNvSpPr>
            <p:nvPr/>
          </p:nvSpPr>
          <p:spPr bwMode="auto">
            <a:xfrm>
              <a:off x="563488" y="2861662"/>
              <a:ext cx="7122411" cy="240468"/>
            </a:xfrm>
            <a:custGeom>
              <a:avLst/>
              <a:gdLst>
                <a:gd name="T0" fmla="*/ 25292 w 26124"/>
                <a:gd name="T1" fmla="*/ 114 h 884"/>
                <a:gd name="T2" fmla="*/ 24826 w 26124"/>
                <a:gd name="T3" fmla="*/ 67 h 884"/>
                <a:gd name="T4" fmla="*/ 24459 w 26124"/>
                <a:gd name="T5" fmla="*/ 97 h 884"/>
                <a:gd name="T6" fmla="*/ 23979 w 26124"/>
                <a:gd name="T7" fmla="*/ 97 h 884"/>
                <a:gd name="T8" fmla="*/ 23612 w 26124"/>
                <a:gd name="T9" fmla="*/ 67 h 884"/>
                <a:gd name="T10" fmla="*/ 23146 w 26124"/>
                <a:gd name="T11" fmla="*/ 114 h 884"/>
                <a:gd name="T12" fmla="*/ 22747 w 26124"/>
                <a:gd name="T13" fmla="*/ 27 h 884"/>
                <a:gd name="T14" fmla="*/ 22287 w 26124"/>
                <a:gd name="T15" fmla="*/ 118 h 884"/>
                <a:gd name="T16" fmla="*/ 21849 w 26124"/>
                <a:gd name="T17" fmla="*/ 38 h 884"/>
                <a:gd name="T18" fmla="*/ 21461 w 26124"/>
                <a:gd name="T19" fmla="*/ 112 h 884"/>
                <a:gd name="T20" fmla="*/ 20990 w 26124"/>
                <a:gd name="T21" fmla="*/ 76 h 884"/>
                <a:gd name="T22" fmla="*/ 20626 w 26124"/>
                <a:gd name="T23" fmla="*/ 90 h 884"/>
                <a:gd name="T24" fmla="*/ 20149 w 26124"/>
                <a:gd name="T25" fmla="*/ 103 h 884"/>
                <a:gd name="T26" fmla="*/ 19855 w 26124"/>
                <a:gd name="T27" fmla="*/ 5 h 884"/>
                <a:gd name="T28" fmla="*/ 19476 w 26124"/>
                <a:gd name="T29" fmla="*/ 114 h 884"/>
                <a:gd name="T30" fmla="*/ 19009 w 26124"/>
                <a:gd name="T31" fmla="*/ 67 h 884"/>
                <a:gd name="T32" fmla="*/ 18642 w 26124"/>
                <a:gd name="T33" fmla="*/ 97 h 884"/>
                <a:gd name="T34" fmla="*/ 18162 w 26124"/>
                <a:gd name="T35" fmla="*/ 97 h 884"/>
                <a:gd name="T36" fmla="*/ 17795 w 26124"/>
                <a:gd name="T37" fmla="*/ 67 h 884"/>
                <a:gd name="T38" fmla="*/ 17329 w 26124"/>
                <a:gd name="T39" fmla="*/ 114 h 884"/>
                <a:gd name="T40" fmla="*/ 16930 w 26124"/>
                <a:gd name="T41" fmla="*/ 27 h 884"/>
                <a:gd name="T42" fmla="*/ 16469 w 26124"/>
                <a:gd name="T43" fmla="*/ 118 h 884"/>
                <a:gd name="T44" fmla="*/ 16032 w 26124"/>
                <a:gd name="T45" fmla="*/ 38 h 884"/>
                <a:gd name="T46" fmla="*/ 15644 w 26124"/>
                <a:gd name="T47" fmla="*/ 112 h 884"/>
                <a:gd name="T48" fmla="*/ 15172 w 26124"/>
                <a:gd name="T49" fmla="*/ 76 h 884"/>
                <a:gd name="T50" fmla="*/ 14808 w 26124"/>
                <a:gd name="T51" fmla="*/ 90 h 884"/>
                <a:gd name="T52" fmla="*/ 14328 w 26124"/>
                <a:gd name="T53" fmla="*/ 102 h 884"/>
                <a:gd name="T54" fmla="*/ 13957 w 26124"/>
                <a:gd name="T55" fmla="*/ 57 h 884"/>
                <a:gd name="T56" fmla="*/ 13495 w 26124"/>
                <a:gd name="T57" fmla="*/ 116 h 884"/>
                <a:gd name="T58" fmla="*/ 13071 w 26124"/>
                <a:gd name="T59" fmla="*/ 0 h 884"/>
                <a:gd name="T60" fmla="*/ 12639 w 26124"/>
                <a:gd name="T61" fmla="*/ 116 h 884"/>
                <a:gd name="T62" fmla="*/ 12177 w 26124"/>
                <a:gd name="T63" fmla="*/ 57 h 884"/>
                <a:gd name="T64" fmla="*/ 11804 w 26124"/>
                <a:gd name="T65" fmla="*/ 102 h 884"/>
                <a:gd name="T66" fmla="*/ 11325 w 26124"/>
                <a:gd name="T67" fmla="*/ 90 h 884"/>
                <a:gd name="T68" fmla="*/ 10961 w 26124"/>
                <a:gd name="T69" fmla="*/ 76 h 884"/>
                <a:gd name="T70" fmla="*/ 10489 w 26124"/>
                <a:gd name="T71" fmla="*/ 112 h 884"/>
                <a:gd name="T72" fmla="*/ 10101 w 26124"/>
                <a:gd name="T73" fmla="*/ 38 h 884"/>
                <a:gd name="T74" fmla="*/ 9664 w 26124"/>
                <a:gd name="T75" fmla="*/ 118 h 884"/>
                <a:gd name="T76" fmla="*/ 9203 w 26124"/>
                <a:gd name="T77" fmla="*/ 27 h 884"/>
                <a:gd name="T78" fmla="*/ 8805 w 26124"/>
                <a:gd name="T79" fmla="*/ 114 h 884"/>
                <a:gd name="T80" fmla="*/ 8339 w 26124"/>
                <a:gd name="T81" fmla="*/ 67 h 884"/>
                <a:gd name="T82" fmla="*/ 7972 w 26124"/>
                <a:gd name="T83" fmla="*/ 97 h 884"/>
                <a:gd name="T84" fmla="*/ 7492 w 26124"/>
                <a:gd name="T85" fmla="*/ 97 h 884"/>
                <a:gd name="T86" fmla="*/ 7125 w 26124"/>
                <a:gd name="T87" fmla="*/ 67 h 884"/>
                <a:gd name="T88" fmla="*/ 6660 w 26124"/>
                <a:gd name="T89" fmla="*/ 115 h 884"/>
                <a:gd name="T90" fmla="*/ 6288 w 26124"/>
                <a:gd name="T91" fmla="*/ 0 h 884"/>
                <a:gd name="T92" fmla="*/ 5989 w 26124"/>
                <a:gd name="T93" fmla="*/ 102 h 884"/>
                <a:gd name="T94" fmla="*/ 5508 w 26124"/>
                <a:gd name="T95" fmla="*/ 90 h 884"/>
                <a:gd name="T96" fmla="*/ 5143 w 26124"/>
                <a:gd name="T97" fmla="*/ 76 h 884"/>
                <a:gd name="T98" fmla="*/ 4672 w 26124"/>
                <a:gd name="T99" fmla="*/ 112 h 884"/>
                <a:gd name="T100" fmla="*/ 4284 w 26124"/>
                <a:gd name="T101" fmla="*/ 38 h 884"/>
                <a:gd name="T102" fmla="*/ 3846 w 26124"/>
                <a:gd name="T103" fmla="*/ 118 h 884"/>
                <a:gd name="T104" fmla="*/ 3386 w 26124"/>
                <a:gd name="T105" fmla="*/ 27 h 884"/>
                <a:gd name="T106" fmla="*/ 2987 w 26124"/>
                <a:gd name="T107" fmla="*/ 114 h 884"/>
                <a:gd name="T108" fmla="*/ 2521 w 26124"/>
                <a:gd name="T109" fmla="*/ 67 h 884"/>
                <a:gd name="T110" fmla="*/ 2154 w 26124"/>
                <a:gd name="T111" fmla="*/ 97 h 884"/>
                <a:gd name="T112" fmla="*/ 1674 w 26124"/>
                <a:gd name="T113" fmla="*/ 97 h 884"/>
                <a:gd name="T114" fmla="*/ 1308 w 26124"/>
                <a:gd name="T115" fmla="*/ 67 h 884"/>
                <a:gd name="T116" fmla="*/ 841 w 26124"/>
                <a:gd name="T117" fmla="*/ 114 h 884"/>
                <a:gd name="T118" fmla="*/ 443 w 26124"/>
                <a:gd name="T119" fmla="*/ 26 h 884"/>
                <a:gd name="T120" fmla="*/ 0 w 26124"/>
                <a:gd name="T121" fmla="*/ 118 h 884"/>
                <a:gd name="T122" fmla="*/ 25958 w 26124"/>
                <a:gd name="T123" fmla="*/ 10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24" h="884">
                  <a:moveTo>
                    <a:pt x="25668" y="15"/>
                  </a:moveTo>
                  <a:lnTo>
                    <a:pt x="25668" y="15"/>
                  </a:lnTo>
                  <a:lnTo>
                    <a:pt x="25646" y="27"/>
                  </a:lnTo>
                  <a:lnTo>
                    <a:pt x="25622" y="38"/>
                  </a:lnTo>
                  <a:lnTo>
                    <a:pt x="25597" y="48"/>
                  </a:lnTo>
                  <a:lnTo>
                    <a:pt x="25571" y="57"/>
                  </a:lnTo>
                  <a:lnTo>
                    <a:pt x="25545" y="67"/>
                  </a:lnTo>
                  <a:lnTo>
                    <a:pt x="25516" y="76"/>
                  </a:lnTo>
                  <a:lnTo>
                    <a:pt x="25487" y="83"/>
                  </a:lnTo>
                  <a:lnTo>
                    <a:pt x="25456" y="90"/>
                  </a:lnTo>
                  <a:lnTo>
                    <a:pt x="25425" y="97"/>
                  </a:lnTo>
                  <a:lnTo>
                    <a:pt x="25393" y="102"/>
                  </a:lnTo>
                  <a:lnTo>
                    <a:pt x="25360" y="107"/>
                  </a:lnTo>
                  <a:lnTo>
                    <a:pt x="25326" y="112"/>
                  </a:lnTo>
                  <a:lnTo>
                    <a:pt x="25292" y="114"/>
                  </a:lnTo>
                  <a:lnTo>
                    <a:pt x="25257" y="117"/>
                  </a:lnTo>
                  <a:lnTo>
                    <a:pt x="25221" y="118"/>
                  </a:lnTo>
                  <a:lnTo>
                    <a:pt x="25185" y="118"/>
                  </a:lnTo>
                  <a:lnTo>
                    <a:pt x="25185" y="118"/>
                  </a:lnTo>
                  <a:lnTo>
                    <a:pt x="25148" y="118"/>
                  </a:lnTo>
                  <a:lnTo>
                    <a:pt x="25113" y="117"/>
                  </a:lnTo>
                  <a:lnTo>
                    <a:pt x="25079" y="114"/>
                  </a:lnTo>
                  <a:lnTo>
                    <a:pt x="25044" y="112"/>
                  </a:lnTo>
                  <a:lnTo>
                    <a:pt x="25010" y="107"/>
                  </a:lnTo>
                  <a:lnTo>
                    <a:pt x="24977" y="102"/>
                  </a:lnTo>
                  <a:lnTo>
                    <a:pt x="24945" y="97"/>
                  </a:lnTo>
                  <a:lnTo>
                    <a:pt x="24914" y="90"/>
                  </a:lnTo>
                  <a:lnTo>
                    <a:pt x="24884" y="83"/>
                  </a:lnTo>
                  <a:lnTo>
                    <a:pt x="24854" y="76"/>
                  </a:lnTo>
                  <a:lnTo>
                    <a:pt x="24826" y="67"/>
                  </a:lnTo>
                  <a:lnTo>
                    <a:pt x="24799" y="57"/>
                  </a:lnTo>
                  <a:lnTo>
                    <a:pt x="24773" y="48"/>
                  </a:lnTo>
                  <a:lnTo>
                    <a:pt x="24748" y="38"/>
                  </a:lnTo>
                  <a:lnTo>
                    <a:pt x="24725" y="27"/>
                  </a:lnTo>
                  <a:lnTo>
                    <a:pt x="24702" y="15"/>
                  </a:lnTo>
                  <a:lnTo>
                    <a:pt x="24702" y="15"/>
                  </a:lnTo>
                  <a:lnTo>
                    <a:pt x="24680" y="27"/>
                  </a:lnTo>
                  <a:lnTo>
                    <a:pt x="24656" y="38"/>
                  </a:lnTo>
                  <a:lnTo>
                    <a:pt x="24631" y="48"/>
                  </a:lnTo>
                  <a:lnTo>
                    <a:pt x="24605" y="57"/>
                  </a:lnTo>
                  <a:lnTo>
                    <a:pt x="24578" y="67"/>
                  </a:lnTo>
                  <a:lnTo>
                    <a:pt x="24549" y="76"/>
                  </a:lnTo>
                  <a:lnTo>
                    <a:pt x="24520" y="83"/>
                  </a:lnTo>
                  <a:lnTo>
                    <a:pt x="24491" y="90"/>
                  </a:lnTo>
                  <a:lnTo>
                    <a:pt x="24459" y="97"/>
                  </a:lnTo>
                  <a:lnTo>
                    <a:pt x="24426" y="102"/>
                  </a:lnTo>
                  <a:lnTo>
                    <a:pt x="24394" y="107"/>
                  </a:lnTo>
                  <a:lnTo>
                    <a:pt x="24360" y="112"/>
                  </a:lnTo>
                  <a:lnTo>
                    <a:pt x="24326" y="114"/>
                  </a:lnTo>
                  <a:lnTo>
                    <a:pt x="24290" y="117"/>
                  </a:lnTo>
                  <a:lnTo>
                    <a:pt x="24255" y="118"/>
                  </a:lnTo>
                  <a:lnTo>
                    <a:pt x="24218" y="118"/>
                  </a:lnTo>
                  <a:lnTo>
                    <a:pt x="24218" y="118"/>
                  </a:lnTo>
                  <a:lnTo>
                    <a:pt x="24182" y="118"/>
                  </a:lnTo>
                  <a:lnTo>
                    <a:pt x="24146" y="117"/>
                  </a:lnTo>
                  <a:lnTo>
                    <a:pt x="24112" y="114"/>
                  </a:lnTo>
                  <a:lnTo>
                    <a:pt x="24078" y="112"/>
                  </a:lnTo>
                  <a:lnTo>
                    <a:pt x="24044" y="107"/>
                  </a:lnTo>
                  <a:lnTo>
                    <a:pt x="24010" y="102"/>
                  </a:lnTo>
                  <a:lnTo>
                    <a:pt x="23979" y="97"/>
                  </a:lnTo>
                  <a:lnTo>
                    <a:pt x="23947" y="90"/>
                  </a:lnTo>
                  <a:lnTo>
                    <a:pt x="23917" y="83"/>
                  </a:lnTo>
                  <a:lnTo>
                    <a:pt x="23888" y="76"/>
                  </a:lnTo>
                  <a:lnTo>
                    <a:pt x="23860" y="67"/>
                  </a:lnTo>
                  <a:lnTo>
                    <a:pt x="23833" y="57"/>
                  </a:lnTo>
                  <a:lnTo>
                    <a:pt x="23807" y="48"/>
                  </a:lnTo>
                  <a:lnTo>
                    <a:pt x="23782" y="38"/>
                  </a:lnTo>
                  <a:lnTo>
                    <a:pt x="23758" y="27"/>
                  </a:lnTo>
                  <a:lnTo>
                    <a:pt x="23736" y="15"/>
                  </a:lnTo>
                  <a:lnTo>
                    <a:pt x="23736" y="15"/>
                  </a:lnTo>
                  <a:lnTo>
                    <a:pt x="23713" y="27"/>
                  </a:lnTo>
                  <a:lnTo>
                    <a:pt x="23690" y="38"/>
                  </a:lnTo>
                  <a:lnTo>
                    <a:pt x="23665" y="48"/>
                  </a:lnTo>
                  <a:lnTo>
                    <a:pt x="23639" y="57"/>
                  </a:lnTo>
                  <a:lnTo>
                    <a:pt x="23612" y="67"/>
                  </a:lnTo>
                  <a:lnTo>
                    <a:pt x="23583" y="76"/>
                  </a:lnTo>
                  <a:lnTo>
                    <a:pt x="23554" y="83"/>
                  </a:lnTo>
                  <a:lnTo>
                    <a:pt x="23524" y="90"/>
                  </a:lnTo>
                  <a:lnTo>
                    <a:pt x="23493" y="97"/>
                  </a:lnTo>
                  <a:lnTo>
                    <a:pt x="23460" y="102"/>
                  </a:lnTo>
                  <a:lnTo>
                    <a:pt x="23428" y="107"/>
                  </a:lnTo>
                  <a:lnTo>
                    <a:pt x="23394" y="112"/>
                  </a:lnTo>
                  <a:lnTo>
                    <a:pt x="23359" y="114"/>
                  </a:lnTo>
                  <a:lnTo>
                    <a:pt x="23324" y="117"/>
                  </a:lnTo>
                  <a:lnTo>
                    <a:pt x="23288" y="118"/>
                  </a:lnTo>
                  <a:lnTo>
                    <a:pt x="23252" y="118"/>
                  </a:lnTo>
                  <a:lnTo>
                    <a:pt x="23252" y="118"/>
                  </a:lnTo>
                  <a:lnTo>
                    <a:pt x="23216" y="118"/>
                  </a:lnTo>
                  <a:lnTo>
                    <a:pt x="23181" y="117"/>
                  </a:lnTo>
                  <a:lnTo>
                    <a:pt x="23146" y="114"/>
                  </a:lnTo>
                  <a:lnTo>
                    <a:pt x="23111" y="112"/>
                  </a:lnTo>
                  <a:lnTo>
                    <a:pt x="23078" y="107"/>
                  </a:lnTo>
                  <a:lnTo>
                    <a:pt x="23044" y="102"/>
                  </a:lnTo>
                  <a:lnTo>
                    <a:pt x="23013" y="97"/>
                  </a:lnTo>
                  <a:lnTo>
                    <a:pt x="22981" y="90"/>
                  </a:lnTo>
                  <a:lnTo>
                    <a:pt x="22951" y="83"/>
                  </a:lnTo>
                  <a:lnTo>
                    <a:pt x="22921" y="76"/>
                  </a:lnTo>
                  <a:lnTo>
                    <a:pt x="22893" y="67"/>
                  </a:lnTo>
                  <a:lnTo>
                    <a:pt x="22866" y="57"/>
                  </a:lnTo>
                  <a:lnTo>
                    <a:pt x="22840" y="48"/>
                  </a:lnTo>
                  <a:lnTo>
                    <a:pt x="22816" y="38"/>
                  </a:lnTo>
                  <a:lnTo>
                    <a:pt x="22792" y="27"/>
                  </a:lnTo>
                  <a:lnTo>
                    <a:pt x="22770" y="15"/>
                  </a:lnTo>
                  <a:lnTo>
                    <a:pt x="22770" y="15"/>
                  </a:lnTo>
                  <a:lnTo>
                    <a:pt x="22747" y="27"/>
                  </a:lnTo>
                  <a:lnTo>
                    <a:pt x="22724" y="38"/>
                  </a:lnTo>
                  <a:lnTo>
                    <a:pt x="22699" y="48"/>
                  </a:lnTo>
                  <a:lnTo>
                    <a:pt x="22673" y="57"/>
                  </a:lnTo>
                  <a:lnTo>
                    <a:pt x="22646" y="67"/>
                  </a:lnTo>
                  <a:lnTo>
                    <a:pt x="22618" y="76"/>
                  </a:lnTo>
                  <a:lnTo>
                    <a:pt x="22588" y="83"/>
                  </a:lnTo>
                  <a:lnTo>
                    <a:pt x="22558" y="90"/>
                  </a:lnTo>
                  <a:lnTo>
                    <a:pt x="22526" y="97"/>
                  </a:lnTo>
                  <a:lnTo>
                    <a:pt x="22495" y="102"/>
                  </a:lnTo>
                  <a:lnTo>
                    <a:pt x="22462" y="107"/>
                  </a:lnTo>
                  <a:lnTo>
                    <a:pt x="22428" y="112"/>
                  </a:lnTo>
                  <a:lnTo>
                    <a:pt x="22393" y="114"/>
                  </a:lnTo>
                  <a:lnTo>
                    <a:pt x="22358" y="117"/>
                  </a:lnTo>
                  <a:lnTo>
                    <a:pt x="22322" y="118"/>
                  </a:lnTo>
                  <a:lnTo>
                    <a:pt x="22287" y="118"/>
                  </a:lnTo>
                  <a:lnTo>
                    <a:pt x="22287" y="118"/>
                  </a:lnTo>
                  <a:lnTo>
                    <a:pt x="22251" y="118"/>
                  </a:lnTo>
                  <a:lnTo>
                    <a:pt x="22215" y="117"/>
                  </a:lnTo>
                  <a:lnTo>
                    <a:pt x="22180" y="114"/>
                  </a:lnTo>
                  <a:lnTo>
                    <a:pt x="22145" y="112"/>
                  </a:lnTo>
                  <a:lnTo>
                    <a:pt x="22111" y="107"/>
                  </a:lnTo>
                  <a:lnTo>
                    <a:pt x="22079" y="102"/>
                  </a:lnTo>
                  <a:lnTo>
                    <a:pt x="22047" y="97"/>
                  </a:lnTo>
                  <a:lnTo>
                    <a:pt x="22015" y="90"/>
                  </a:lnTo>
                  <a:lnTo>
                    <a:pt x="21985" y="83"/>
                  </a:lnTo>
                  <a:lnTo>
                    <a:pt x="21955" y="76"/>
                  </a:lnTo>
                  <a:lnTo>
                    <a:pt x="21927" y="67"/>
                  </a:lnTo>
                  <a:lnTo>
                    <a:pt x="21900" y="57"/>
                  </a:lnTo>
                  <a:lnTo>
                    <a:pt x="21874" y="48"/>
                  </a:lnTo>
                  <a:lnTo>
                    <a:pt x="21849" y="38"/>
                  </a:lnTo>
                  <a:lnTo>
                    <a:pt x="21826" y="27"/>
                  </a:lnTo>
                  <a:lnTo>
                    <a:pt x="21803" y="15"/>
                  </a:lnTo>
                  <a:lnTo>
                    <a:pt x="21803" y="15"/>
                  </a:lnTo>
                  <a:lnTo>
                    <a:pt x="21781" y="27"/>
                  </a:lnTo>
                  <a:lnTo>
                    <a:pt x="21757" y="38"/>
                  </a:lnTo>
                  <a:lnTo>
                    <a:pt x="21732" y="48"/>
                  </a:lnTo>
                  <a:lnTo>
                    <a:pt x="21707" y="57"/>
                  </a:lnTo>
                  <a:lnTo>
                    <a:pt x="21680" y="67"/>
                  </a:lnTo>
                  <a:lnTo>
                    <a:pt x="21652" y="76"/>
                  </a:lnTo>
                  <a:lnTo>
                    <a:pt x="21622" y="83"/>
                  </a:lnTo>
                  <a:lnTo>
                    <a:pt x="21592" y="90"/>
                  </a:lnTo>
                  <a:lnTo>
                    <a:pt x="21560" y="97"/>
                  </a:lnTo>
                  <a:lnTo>
                    <a:pt x="21529" y="102"/>
                  </a:lnTo>
                  <a:lnTo>
                    <a:pt x="21495" y="107"/>
                  </a:lnTo>
                  <a:lnTo>
                    <a:pt x="21461" y="112"/>
                  </a:lnTo>
                  <a:lnTo>
                    <a:pt x="21427" y="114"/>
                  </a:lnTo>
                  <a:lnTo>
                    <a:pt x="21392" y="117"/>
                  </a:lnTo>
                  <a:lnTo>
                    <a:pt x="21357" y="118"/>
                  </a:lnTo>
                  <a:lnTo>
                    <a:pt x="21321" y="118"/>
                  </a:lnTo>
                  <a:lnTo>
                    <a:pt x="21321" y="118"/>
                  </a:lnTo>
                  <a:lnTo>
                    <a:pt x="21285" y="118"/>
                  </a:lnTo>
                  <a:lnTo>
                    <a:pt x="21249" y="117"/>
                  </a:lnTo>
                  <a:lnTo>
                    <a:pt x="21214" y="114"/>
                  </a:lnTo>
                  <a:lnTo>
                    <a:pt x="21179" y="112"/>
                  </a:lnTo>
                  <a:lnTo>
                    <a:pt x="21145" y="107"/>
                  </a:lnTo>
                  <a:lnTo>
                    <a:pt x="21113" y="102"/>
                  </a:lnTo>
                  <a:lnTo>
                    <a:pt x="21080" y="97"/>
                  </a:lnTo>
                  <a:lnTo>
                    <a:pt x="21049" y="90"/>
                  </a:lnTo>
                  <a:lnTo>
                    <a:pt x="21019" y="83"/>
                  </a:lnTo>
                  <a:lnTo>
                    <a:pt x="20990" y="76"/>
                  </a:lnTo>
                  <a:lnTo>
                    <a:pt x="20961" y="67"/>
                  </a:lnTo>
                  <a:lnTo>
                    <a:pt x="20934" y="57"/>
                  </a:lnTo>
                  <a:lnTo>
                    <a:pt x="20908" y="48"/>
                  </a:lnTo>
                  <a:lnTo>
                    <a:pt x="20883" y="38"/>
                  </a:lnTo>
                  <a:lnTo>
                    <a:pt x="20860" y="27"/>
                  </a:lnTo>
                  <a:lnTo>
                    <a:pt x="20837" y="15"/>
                  </a:lnTo>
                  <a:lnTo>
                    <a:pt x="20837" y="15"/>
                  </a:lnTo>
                  <a:lnTo>
                    <a:pt x="20815" y="27"/>
                  </a:lnTo>
                  <a:lnTo>
                    <a:pt x="20791" y="38"/>
                  </a:lnTo>
                  <a:lnTo>
                    <a:pt x="20766" y="48"/>
                  </a:lnTo>
                  <a:lnTo>
                    <a:pt x="20740" y="57"/>
                  </a:lnTo>
                  <a:lnTo>
                    <a:pt x="20713" y="67"/>
                  </a:lnTo>
                  <a:lnTo>
                    <a:pt x="20685" y="76"/>
                  </a:lnTo>
                  <a:lnTo>
                    <a:pt x="20655" y="83"/>
                  </a:lnTo>
                  <a:lnTo>
                    <a:pt x="20626" y="90"/>
                  </a:lnTo>
                  <a:lnTo>
                    <a:pt x="20594" y="97"/>
                  </a:lnTo>
                  <a:lnTo>
                    <a:pt x="20562" y="102"/>
                  </a:lnTo>
                  <a:lnTo>
                    <a:pt x="20529" y="107"/>
                  </a:lnTo>
                  <a:lnTo>
                    <a:pt x="20495" y="112"/>
                  </a:lnTo>
                  <a:lnTo>
                    <a:pt x="20461" y="114"/>
                  </a:lnTo>
                  <a:lnTo>
                    <a:pt x="20426" y="117"/>
                  </a:lnTo>
                  <a:lnTo>
                    <a:pt x="20391" y="118"/>
                  </a:lnTo>
                  <a:lnTo>
                    <a:pt x="20354" y="118"/>
                  </a:lnTo>
                  <a:lnTo>
                    <a:pt x="20354" y="118"/>
                  </a:lnTo>
                  <a:lnTo>
                    <a:pt x="20319" y="118"/>
                  </a:lnTo>
                  <a:lnTo>
                    <a:pt x="20283" y="117"/>
                  </a:lnTo>
                  <a:lnTo>
                    <a:pt x="20249" y="115"/>
                  </a:lnTo>
                  <a:lnTo>
                    <a:pt x="20214" y="112"/>
                  </a:lnTo>
                  <a:lnTo>
                    <a:pt x="20182" y="107"/>
                  </a:lnTo>
                  <a:lnTo>
                    <a:pt x="20149" y="103"/>
                  </a:lnTo>
                  <a:lnTo>
                    <a:pt x="20117" y="98"/>
                  </a:lnTo>
                  <a:lnTo>
                    <a:pt x="20086" y="91"/>
                  </a:lnTo>
                  <a:lnTo>
                    <a:pt x="20056" y="85"/>
                  </a:lnTo>
                  <a:lnTo>
                    <a:pt x="20027" y="77"/>
                  </a:lnTo>
                  <a:lnTo>
                    <a:pt x="19999" y="68"/>
                  </a:lnTo>
                  <a:lnTo>
                    <a:pt x="19973" y="59"/>
                  </a:lnTo>
                  <a:lnTo>
                    <a:pt x="19946" y="50"/>
                  </a:lnTo>
                  <a:lnTo>
                    <a:pt x="19921" y="39"/>
                  </a:lnTo>
                  <a:lnTo>
                    <a:pt x="19898" y="29"/>
                  </a:lnTo>
                  <a:lnTo>
                    <a:pt x="19876" y="17"/>
                  </a:lnTo>
                  <a:lnTo>
                    <a:pt x="19876" y="0"/>
                  </a:lnTo>
                  <a:lnTo>
                    <a:pt x="19876" y="0"/>
                  </a:lnTo>
                  <a:lnTo>
                    <a:pt x="19860" y="8"/>
                  </a:lnTo>
                  <a:lnTo>
                    <a:pt x="19860" y="8"/>
                  </a:lnTo>
                  <a:lnTo>
                    <a:pt x="19855" y="5"/>
                  </a:lnTo>
                  <a:lnTo>
                    <a:pt x="19855" y="13"/>
                  </a:lnTo>
                  <a:lnTo>
                    <a:pt x="19855" y="13"/>
                  </a:lnTo>
                  <a:lnTo>
                    <a:pt x="19832" y="25"/>
                  </a:lnTo>
                  <a:lnTo>
                    <a:pt x="19808" y="36"/>
                  </a:lnTo>
                  <a:lnTo>
                    <a:pt x="19784" y="46"/>
                  </a:lnTo>
                  <a:lnTo>
                    <a:pt x="19758" y="56"/>
                  </a:lnTo>
                  <a:lnTo>
                    <a:pt x="19730" y="66"/>
                  </a:lnTo>
                  <a:lnTo>
                    <a:pt x="19701" y="75"/>
                  </a:lnTo>
                  <a:lnTo>
                    <a:pt x="19672" y="82"/>
                  </a:lnTo>
                  <a:lnTo>
                    <a:pt x="19641" y="90"/>
                  </a:lnTo>
                  <a:lnTo>
                    <a:pt x="19610" y="97"/>
                  </a:lnTo>
                  <a:lnTo>
                    <a:pt x="19577" y="102"/>
                  </a:lnTo>
                  <a:lnTo>
                    <a:pt x="19545" y="107"/>
                  </a:lnTo>
                  <a:lnTo>
                    <a:pt x="19511" y="111"/>
                  </a:lnTo>
                  <a:lnTo>
                    <a:pt x="19476" y="114"/>
                  </a:lnTo>
                  <a:lnTo>
                    <a:pt x="19440" y="117"/>
                  </a:lnTo>
                  <a:lnTo>
                    <a:pt x="19404" y="118"/>
                  </a:lnTo>
                  <a:lnTo>
                    <a:pt x="19367" y="118"/>
                  </a:lnTo>
                  <a:lnTo>
                    <a:pt x="19367" y="118"/>
                  </a:lnTo>
                  <a:lnTo>
                    <a:pt x="19331" y="118"/>
                  </a:lnTo>
                  <a:lnTo>
                    <a:pt x="19295" y="117"/>
                  </a:lnTo>
                  <a:lnTo>
                    <a:pt x="19260" y="114"/>
                  </a:lnTo>
                  <a:lnTo>
                    <a:pt x="19227" y="112"/>
                  </a:lnTo>
                  <a:lnTo>
                    <a:pt x="19193" y="107"/>
                  </a:lnTo>
                  <a:lnTo>
                    <a:pt x="19159" y="102"/>
                  </a:lnTo>
                  <a:lnTo>
                    <a:pt x="19127" y="97"/>
                  </a:lnTo>
                  <a:lnTo>
                    <a:pt x="19096" y="90"/>
                  </a:lnTo>
                  <a:lnTo>
                    <a:pt x="19065" y="83"/>
                  </a:lnTo>
                  <a:lnTo>
                    <a:pt x="19037" y="76"/>
                  </a:lnTo>
                  <a:lnTo>
                    <a:pt x="19009" y="67"/>
                  </a:lnTo>
                  <a:lnTo>
                    <a:pt x="18982" y="57"/>
                  </a:lnTo>
                  <a:lnTo>
                    <a:pt x="18955" y="48"/>
                  </a:lnTo>
                  <a:lnTo>
                    <a:pt x="18930" y="38"/>
                  </a:lnTo>
                  <a:lnTo>
                    <a:pt x="18906" y="27"/>
                  </a:lnTo>
                  <a:lnTo>
                    <a:pt x="18885" y="15"/>
                  </a:lnTo>
                  <a:lnTo>
                    <a:pt x="18885" y="15"/>
                  </a:lnTo>
                  <a:lnTo>
                    <a:pt x="18862" y="27"/>
                  </a:lnTo>
                  <a:lnTo>
                    <a:pt x="18839" y="38"/>
                  </a:lnTo>
                  <a:lnTo>
                    <a:pt x="18814" y="48"/>
                  </a:lnTo>
                  <a:lnTo>
                    <a:pt x="18788" y="57"/>
                  </a:lnTo>
                  <a:lnTo>
                    <a:pt x="18760" y="67"/>
                  </a:lnTo>
                  <a:lnTo>
                    <a:pt x="18732" y="76"/>
                  </a:lnTo>
                  <a:lnTo>
                    <a:pt x="18703" y="83"/>
                  </a:lnTo>
                  <a:lnTo>
                    <a:pt x="18672" y="90"/>
                  </a:lnTo>
                  <a:lnTo>
                    <a:pt x="18642" y="97"/>
                  </a:lnTo>
                  <a:lnTo>
                    <a:pt x="18609" y="102"/>
                  </a:lnTo>
                  <a:lnTo>
                    <a:pt x="18576" y="107"/>
                  </a:lnTo>
                  <a:lnTo>
                    <a:pt x="18543" y="112"/>
                  </a:lnTo>
                  <a:lnTo>
                    <a:pt x="18508" y="114"/>
                  </a:lnTo>
                  <a:lnTo>
                    <a:pt x="18473" y="117"/>
                  </a:lnTo>
                  <a:lnTo>
                    <a:pt x="18437" y="118"/>
                  </a:lnTo>
                  <a:lnTo>
                    <a:pt x="18401" y="118"/>
                  </a:lnTo>
                  <a:lnTo>
                    <a:pt x="18401" y="118"/>
                  </a:lnTo>
                  <a:lnTo>
                    <a:pt x="18365" y="118"/>
                  </a:lnTo>
                  <a:lnTo>
                    <a:pt x="18329" y="117"/>
                  </a:lnTo>
                  <a:lnTo>
                    <a:pt x="18294" y="114"/>
                  </a:lnTo>
                  <a:lnTo>
                    <a:pt x="18260" y="112"/>
                  </a:lnTo>
                  <a:lnTo>
                    <a:pt x="18226" y="107"/>
                  </a:lnTo>
                  <a:lnTo>
                    <a:pt x="18193" y="102"/>
                  </a:lnTo>
                  <a:lnTo>
                    <a:pt x="18162" y="97"/>
                  </a:lnTo>
                  <a:lnTo>
                    <a:pt x="18130" y="90"/>
                  </a:lnTo>
                  <a:lnTo>
                    <a:pt x="18099" y="83"/>
                  </a:lnTo>
                  <a:lnTo>
                    <a:pt x="18070" y="76"/>
                  </a:lnTo>
                  <a:lnTo>
                    <a:pt x="18042" y="67"/>
                  </a:lnTo>
                  <a:lnTo>
                    <a:pt x="18015" y="57"/>
                  </a:lnTo>
                  <a:lnTo>
                    <a:pt x="17988" y="48"/>
                  </a:lnTo>
                  <a:lnTo>
                    <a:pt x="17964" y="38"/>
                  </a:lnTo>
                  <a:lnTo>
                    <a:pt x="17941" y="27"/>
                  </a:lnTo>
                  <a:lnTo>
                    <a:pt x="17919" y="15"/>
                  </a:lnTo>
                  <a:lnTo>
                    <a:pt x="17919" y="15"/>
                  </a:lnTo>
                  <a:lnTo>
                    <a:pt x="17896" y="27"/>
                  </a:lnTo>
                  <a:lnTo>
                    <a:pt x="17872" y="38"/>
                  </a:lnTo>
                  <a:lnTo>
                    <a:pt x="17848" y="48"/>
                  </a:lnTo>
                  <a:lnTo>
                    <a:pt x="17822" y="57"/>
                  </a:lnTo>
                  <a:lnTo>
                    <a:pt x="17795" y="67"/>
                  </a:lnTo>
                  <a:lnTo>
                    <a:pt x="17766" y="76"/>
                  </a:lnTo>
                  <a:lnTo>
                    <a:pt x="17737" y="83"/>
                  </a:lnTo>
                  <a:lnTo>
                    <a:pt x="17706" y="90"/>
                  </a:lnTo>
                  <a:lnTo>
                    <a:pt x="17675" y="97"/>
                  </a:lnTo>
                  <a:lnTo>
                    <a:pt x="17643" y="102"/>
                  </a:lnTo>
                  <a:lnTo>
                    <a:pt x="17611" y="107"/>
                  </a:lnTo>
                  <a:lnTo>
                    <a:pt x="17577" y="112"/>
                  </a:lnTo>
                  <a:lnTo>
                    <a:pt x="17542" y="114"/>
                  </a:lnTo>
                  <a:lnTo>
                    <a:pt x="17507" y="117"/>
                  </a:lnTo>
                  <a:lnTo>
                    <a:pt x="17471" y="118"/>
                  </a:lnTo>
                  <a:lnTo>
                    <a:pt x="17435" y="118"/>
                  </a:lnTo>
                  <a:lnTo>
                    <a:pt x="17435" y="118"/>
                  </a:lnTo>
                  <a:lnTo>
                    <a:pt x="17399" y="118"/>
                  </a:lnTo>
                  <a:lnTo>
                    <a:pt x="17363" y="117"/>
                  </a:lnTo>
                  <a:lnTo>
                    <a:pt x="17329" y="114"/>
                  </a:lnTo>
                  <a:lnTo>
                    <a:pt x="17294" y="112"/>
                  </a:lnTo>
                  <a:lnTo>
                    <a:pt x="17260" y="107"/>
                  </a:lnTo>
                  <a:lnTo>
                    <a:pt x="17227" y="102"/>
                  </a:lnTo>
                  <a:lnTo>
                    <a:pt x="17195" y="97"/>
                  </a:lnTo>
                  <a:lnTo>
                    <a:pt x="17164" y="90"/>
                  </a:lnTo>
                  <a:lnTo>
                    <a:pt x="17134" y="83"/>
                  </a:lnTo>
                  <a:lnTo>
                    <a:pt x="17104" y="76"/>
                  </a:lnTo>
                  <a:lnTo>
                    <a:pt x="17076" y="67"/>
                  </a:lnTo>
                  <a:lnTo>
                    <a:pt x="17049" y="57"/>
                  </a:lnTo>
                  <a:lnTo>
                    <a:pt x="17023" y="48"/>
                  </a:lnTo>
                  <a:lnTo>
                    <a:pt x="16997" y="38"/>
                  </a:lnTo>
                  <a:lnTo>
                    <a:pt x="16975" y="27"/>
                  </a:lnTo>
                  <a:lnTo>
                    <a:pt x="16952" y="15"/>
                  </a:lnTo>
                  <a:lnTo>
                    <a:pt x="16952" y="15"/>
                  </a:lnTo>
                  <a:lnTo>
                    <a:pt x="16930" y="27"/>
                  </a:lnTo>
                  <a:lnTo>
                    <a:pt x="16906" y="38"/>
                  </a:lnTo>
                  <a:lnTo>
                    <a:pt x="16881" y="48"/>
                  </a:lnTo>
                  <a:lnTo>
                    <a:pt x="16856" y="57"/>
                  </a:lnTo>
                  <a:lnTo>
                    <a:pt x="16829" y="67"/>
                  </a:lnTo>
                  <a:lnTo>
                    <a:pt x="16800" y="76"/>
                  </a:lnTo>
                  <a:lnTo>
                    <a:pt x="16771" y="83"/>
                  </a:lnTo>
                  <a:lnTo>
                    <a:pt x="16740" y="90"/>
                  </a:lnTo>
                  <a:lnTo>
                    <a:pt x="16709" y="97"/>
                  </a:lnTo>
                  <a:lnTo>
                    <a:pt x="16677" y="102"/>
                  </a:lnTo>
                  <a:lnTo>
                    <a:pt x="16644" y="107"/>
                  </a:lnTo>
                  <a:lnTo>
                    <a:pt x="16610" y="112"/>
                  </a:lnTo>
                  <a:lnTo>
                    <a:pt x="16576" y="114"/>
                  </a:lnTo>
                  <a:lnTo>
                    <a:pt x="16541" y="117"/>
                  </a:lnTo>
                  <a:lnTo>
                    <a:pt x="16505" y="118"/>
                  </a:lnTo>
                  <a:lnTo>
                    <a:pt x="16469" y="118"/>
                  </a:lnTo>
                  <a:lnTo>
                    <a:pt x="16469" y="118"/>
                  </a:lnTo>
                  <a:lnTo>
                    <a:pt x="16432" y="118"/>
                  </a:lnTo>
                  <a:lnTo>
                    <a:pt x="16397" y="117"/>
                  </a:lnTo>
                  <a:lnTo>
                    <a:pt x="16363" y="114"/>
                  </a:lnTo>
                  <a:lnTo>
                    <a:pt x="16328" y="112"/>
                  </a:lnTo>
                  <a:lnTo>
                    <a:pt x="16294" y="107"/>
                  </a:lnTo>
                  <a:lnTo>
                    <a:pt x="16261" y="102"/>
                  </a:lnTo>
                  <a:lnTo>
                    <a:pt x="16229" y="97"/>
                  </a:lnTo>
                  <a:lnTo>
                    <a:pt x="16198" y="90"/>
                  </a:lnTo>
                  <a:lnTo>
                    <a:pt x="16168" y="83"/>
                  </a:lnTo>
                  <a:lnTo>
                    <a:pt x="16138" y="76"/>
                  </a:lnTo>
                  <a:lnTo>
                    <a:pt x="16110" y="67"/>
                  </a:lnTo>
                  <a:lnTo>
                    <a:pt x="16083" y="57"/>
                  </a:lnTo>
                  <a:lnTo>
                    <a:pt x="16057" y="48"/>
                  </a:lnTo>
                  <a:lnTo>
                    <a:pt x="16032" y="38"/>
                  </a:lnTo>
                  <a:lnTo>
                    <a:pt x="16009" y="27"/>
                  </a:lnTo>
                  <a:lnTo>
                    <a:pt x="15986" y="15"/>
                  </a:lnTo>
                  <a:lnTo>
                    <a:pt x="15986" y="15"/>
                  </a:lnTo>
                  <a:lnTo>
                    <a:pt x="15964" y="27"/>
                  </a:lnTo>
                  <a:lnTo>
                    <a:pt x="15940" y="38"/>
                  </a:lnTo>
                  <a:lnTo>
                    <a:pt x="15915" y="48"/>
                  </a:lnTo>
                  <a:lnTo>
                    <a:pt x="15889" y="57"/>
                  </a:lnTo>
                  <a:lnTo>
                    <a:pt x="15862" y="67"/>
                  </a:lnTo>
                  <a:lnTo>
                    <a:pt x="15833" y="76"/>
                  </a:lnTo>
                  <a:lnTo>
                    <a:pt x="15804" y="83"/>
                  </a:lnTo>
                  <a:lnTo>
                    <a:pt x="15775" y="90"/>
                  </a:lnTo>
                  <a:lnTo>
                    <a:pt x="15743" y="97"/>
                  </a:lnTo>
                  <a:lnTo>
                    <a:pt x="15710" y="102"/>
                  </a:lnTo>
                  <a:lnTo>
                    <a:pt x="15678" y="107"/>
                  </a:lnTo>
                  <a:lnTo>
                    <a:pt x="15644" y="112"/>
                  </a:lnTo>
                  <a:lnTo>
                    <a:pt x="15610" y="114"/>
                  </a:lnTo>
                  <a:lnTo>
                    <a:pt x="15574" y="117"/>
                  </a:lnTo>
                  <a:lnTo>
                    <a:pt x="15539" y="118"/>
                  </a:lnTo>
                  <a:lnTo>
                    <a:pt x="15502" y="118"/>
                  </a:lnTo>
                  <a:lnTo>
                    <a:pt x="15502" y="118"/>
                  </a:lnTo>
                  <a:lnTo>
                    <a:pt x="15466" y="118"/>
                  </a:lnTo>
                  <a:lnTo>
                    <a:pt x="15430" y="117"/>
                  </a:lnTo>
                  <a:lnTo>
                    <a:pt x="15396" y="114"/>
                  </a:lnTo>
                  <a:lnTo>
                    <a:pt x="15362" y="112"/>
                  </a:lnTo>
                  <a:lnTo>
                    <a:pt x="15328" y="107"/>
                  </a:lnTo>
                  <a:lnTo>
                    <a:pt x="15295" y="102"/>
                  </a:lnTo>
                  <a:lnTo>
                    <a:pt x="15263" y="97"/>
                  </a:lnTo>
                  <a:lnTo>
                    <a:pt x="15231" y="90"/>
                  </a:lnTo>
                  <a:lnTo>
                    <a:pt x="15202" y="83"/>
                  </a:lnTo>
                  <a:lnTo>
                    <a:pt x="15172" y="76"/>
                  </a:lnTo>
                  <a:lnTo>
                    <a:pt x="15144" y="67"/>
                  </a:lnTo>
                  <a:lnTo>
                    <a:pt x="15117" y="57"/>
                  </a:lnTo>
                  <a:lnTo>
                    <a:pt x="15091" y="48"/>
                  </a:lnTo>
                  <a:lnTo>
                    <a:pt x="15066" y="38"/>
                  </a:lnTo>
                  <a:lnTo>
                    <a:pt x="15042" y="27"/>
                  </a:lnTo>
                  <a:lnTo>
                    <a:pt x="15020" y="15"/>
                  </a:lnTo>
                  <a:lnTo>
                    <a:pt x="15020" y="15"/>
                  </a:lnTo>
                  <a:lnTo>
                    <a:pt x="14997" y="27"/>
                  </a:lnTo>
                  <a:lnTo>
                    <a:pt x="14974" y="38"/>
                  </a:lnTo>
                  <a:lnTo>
                    <a:pt x="14949" y="48"/>
                  </a:lnTo>
                  <a:lnTo>
                    <a:pt x="14923" y="57"/>
                  </a:lnTo>
                  <a:lnTo>
                    <a:pt x="14896" y="67"/>
                  </a:lnTo>
                  <a:lnTo>
                    <a:pt x="14867" y="76"/>
                  </a:lnTo>
                  <a:lnTo>
                    <a:pt x="14838" y="83"/>
                  </a:lnTo>
                  <a:lnTo>
                    <a:pt x="14808" y="90"/>
                  </a:lnTo>
                  <a:lnTo>
                    <a:pt x="14777" y="97"/>
                  </a:lnTo>
                  <a:lnTo>
                    <a:pt x="14744" y="102"/>
                  </a:lnTo>
                  <a:lnTo>
                    <a:pt x="14712" y="107"/>
                  </a:lnTo>
                  <a:lnTo>
                    <a:pt x="14678" y="112"/>
                  </a:lnTo>
                  <a:lnTo>
                    <a:pt x="14643" y="114"/>
                  </a:lnTo>
                  <a:lnTo>
                    <a:pt x="14608" y="117"/>
                  </a:lnTo>
                  <a:lnTo>
                    <a:pt x="14572" y="118"/>
                  </a:lnTo>
                  <a:lnTo>
                    <a:pt x="14536" y="118"/>
                  </a:lnTo>
                  <a:lnTo>
                    <a:pt x="14536" y="118"/>
                  </a:lnTo>
                  <a:lnTo>
                    <a:pt x="14501" y="118"/>
                  </a:lnTo>
                  <a:lnTo>
                    <a:pt x="14465" y="117"/>
                  </a:lnTo>
                  <a:lnTo>
                    <a:pt x="14430" y="114"/>
                  </a:lnTo>
                  <a:lnTo>
                    <a:pt x="14395" y="112"/>
                  </a:lnTo>
                  <a:lnTo>
                    <a:pt x="14362" y="107"/>
                  </a:lnTo>
                  <a:lnTo>
                    <a:pt x="14328" y="102"/>
                  </a:lnTo>
                  <a:lnTo>
                    <a:pt x="14297" y="97"/>
                  </a:lnTo>
                  <a:lnTo>
                    <a:pt x="14265" y="90"/>
                  </a:lnTo>
                  <a:lnTo>
                    <a:pt x="14235" y="83"/>
                  </a:lnTo>
                  <a:lnTo>
                    <a:pt x="14205" y="76"/>
                  </a:lnTo>
                  <a:lnTo>
                    <a:pt x="14177" y="67"/>
                  </a:lnTo>
                  <a:lnTo>
                    <a:pt x="14150" y="57"/>
                  </a:lnTo>
                  <a:lnTo>
                    <a:pt x="14124" y="48"/>
                  </a:lnTo>
                  <a:lnTo>
                    <a:pt x="14100" y="38"/>
                  </a:lnTo>
                  <a:lnTo>
                    <a:pt x="14076" y="27"/>
                  </a:lnTo>
                  <a:lnTo>
                    <a:pt x="14054" y="15"/>
                  </a:lnTo>
                  <a:lnTo>
                    <a:pt x="14054" y="15"/>
                  </a:lnTo>
                  <a:lnTo>
                    <a:pt x="14031" y="27"/>
                  </a:lnTo>
                  <a:lnTo>
                    <a:pt x="14008" y="38"/>
                  </a:lnTo>
                  <a:lnTo>
                    <a:pt x="13983" y="48"/>
                  </a:lnTo>
                  <a:lnTo>
                    <a:pt x="13957" y="57"/>
                  </a:lnTo>
                  <a:lnTo>
                    <a:pt x="13930" y="67"/>
                  </a:lnTo>
                  <a:lnTo>
                    <a:pt x="13902" y="76"/>
                  </a:lnTo>
                  <a:lnTo>
                    <a:pt x="13872" y="83"/>
                  </a:lnTo>
                  <a:lnTo>
                    <a:pt x="13842" y="90"/>
                  </a:lnTo>
                  <a:lnTo>
                    <a:pt x="13810" y="97"/>
                  </a:lnTo>
                  <a:lnTo>
                    <a:pt x="13779" y="102"/>
                  </a:lnTo>
                  <a:lnTo>
                    <a:pt x="13746" y="107"/>
                  </a:lnTo>
                  <a:lnTo>
                    <a:pt x="13712" y="112"/>
                  </a:lnTo>
                  <a:lnTo>
                    <a:pt x="13677" y="114"/>
                  </a:lnTo>
                  <a:lnTo>
                    <a:pt x="13642" y="117"/>
                  </a:lnTo>
                  <a:lnTo>
                    <a:pt x="13606" y="118"/>
                  </a:lnTo>
                  <a:lnTo>
                    <a:pt x="13571" y="118"/>
                  </a:lnTo>
                  <a:lnTo>
                    <a:pt x="13571" y="118"/>
                  </a:lnTo>
                  <a:lnTo>
                    <a:pt x="13532" y="118"/>
                  </a:lnTo>
                  <a:lnTo>
                    <a:pt x="13495" y="116"/>
                  </a:lnTo>
                  <a:lnTo>
                    <a:pt x="13458" y="114"/>
                  </a:lnTo>
                  <a:lnTo>
                    <a:pt x="13422" y="111"/>
                  </a:lnTo>
                  <a:lnTo>
                    <a:pt x="13388" y="106"/>
                  </a:lnTo>
                  <a:lnTo>
                    <a:pt x="13353" y="101"/>
                  </a:lnTo>
                  <a:lnTo>
                    <a:pt x="13320" y="94"/>
                  </a:lnTo>
                  <a:lnTo>
                    <a:pt x="13287" y="88"/>
                  </a:lnTo>
                  <a:lnTo>
                    <a:pt x="13256" y="80"/>
                  </a:lnTo>
                  <a:lnTo>
                    <a:pt x="13225" y="71"/>
                  </a:lnTo>
                  <a:lnTo>
                    <a:pt x="13196" y="62"/>
                  </a:lnTo>
                  <a:lnTo>
                    <a:pt x="13169" y="52"/>
                  </a:lnTo>
                  <a:lnTo>
                    <a:pt x="13141" y="41"/>
                  </a:lnTo>
                  <a:lnTo>
                    <a:pt x="13116" y="30"/>
                  </a:lnTo>
                  <a:lnTo>
                    <a:pt x="13094" y="18"/>
                  </a:lnTo>
                  <a:lnTo>
                    <a:pt x="13071" y="5"/>
                  </a:lnTo>
                  <a:lnTo>
                    <a:pt x="13071" y="0"/>
                  </a:lnTo>
                  <a:lnTo>
                    <a:pt x="13071" y="0"/>
                  </a:lnTo>
                  <a:lnTo>
                    <a:pt x="13049" y="13"/>
                  </a:lnTo>
                  <a:lnTo>
                    <a:pt x="13025" y="26"/>
                  </a:lnTo>
                  <a:lnTo>
                    <a:pt x="13000" y="38"/>
                  </a:lnTo>
                  <a:lnTo>
                    <a:pt x="12973" y="49"/>
                  </a:lnTo>
                  <a:lnTo>
                    <a:pt x="12944" y="59"/>
                  </a:lnTo>
                  <a:lnTo>
                    <a:pt x="12915" y="69"/>
                  </a:lnTo>
                  <a:lnTo>
                    <a:pt x="12885" y="78"/>
                  </a:lnTo>
                  <a:lnTo>
                    <a:pt x="12852" y="86"/>
                  </a:lnTo>
                  <a:lnTo>
                    <a:pt x="12819" y="93"/>
                  </a:lnTo>
                  <a:lnTo>
                    <a:pt x="12785" y="100"/>
                  </a:lnTo>
                  <a:lnTo>
                    <a:pt x="12751" y="105"/>
                  </a:lnTo>
                  <a:lnTo>
                    <a:pt x="12715" y="111"/>
                  </a:lnTo>
                  <a:lnTo>
                    <a:pt x="12678" y="114"/>
                  </a:lnTo>
                  <a:lnTo>
                    <a:pt x="12639" y="116"/>
                  </a:lnTo>
                  <a:lnTo>
                    <a:pt x="12601" y="118"/>
                  </a:lnTo>
                  <a:lnTo>
                    <a:pt x="12562" y="118"/>
                  </a:lnTo>
                  <a:lnTo>
                    <a:pt x="12562" y="118"/>
                  </a:lnTo>
                  <a:lnTo>
                    <a:pt x="12526" y="118"/>
                  </a:lnTo>
                  <a:lnTo>
                    <a:pt x="12490" y="117"/>
                  </a:lnTo>
                  <a:lnTo>
                    <a:pt x="12455" y="114"/>
                  </a:lnTo>
                  <a:lnTo>
                    <a:pt x="12422" y="112"/>
                  </a:lnTo>
                  <a:lnTo>
                    <a:pt x="12388" y="107"/>
                  </a:lnTo>
                  <a:lnTo>
                    <a:pt x="12354" y="102"/>
                  </a:lnTo>
                  <a:lnTo>
                    <a:pt x="12323" y="97"/>
                  </a:lnTo>
                  <a:lnTo>
                    <a:pt x="12291" y="90"/>
                  </a:lnTo>
                  <a:lnTo>
                    <a:pt x="12261" y="83"/>
                  </a:lnTo>
                  <a:lnTo>
                    <a:pt x="12231" y="76"/>
                  </a:lnTo>
                  <a:lnTo>
                    <a:pt x="12203" y="67"/>
                  </a:lnTo>
                  <a:lnTo>
                    <a:pt x="12177" y="57"/>
                  </a:lnTo>
                  <a:lnTo>
                    <a:pt x="12151" y="48"/>
                  </a:lnTo>
                  <a:lnTo>
                    <a:pt x="12125" y="38"/>
                  </a:lnTo>
                  <a:lnTo>
                    <a:pt x="12102" y="27"/>
                  </a:lnTo>
                  <a:lnTo>
                    <a:pt x="12080" y="15"/>
                  </a:lnTo>
                  <a:lnTo>
                    <a:pt x="12080" y="15"/>
                  </a:lnTo>
                  <a:lnTo>
                    <a:pt x="12057" y="27"/>
                  </a:lnTo>
                  <a:lnTo>
                    <a:pt x="12034" y="38"/>
                  </a:lnTo>
                  <a:lnTo>
                    <a:pt x="12009" y="48"/>
                  </a:lnTo>
                  <a:lnTo>
                    <a:pt x="11983" y="57"/>
                  </a:lnTo>
                  <a:lnTo>
                    <a:pt x="11956" y="67"/>
                  </a:lnTo>
                  <a:lnTo>
                    <a:pt x="11927" y="76"/>
                  </a:lnTo>
                  <a:lnTo>
                    <a:pt x="11898" y="83"/>
                  </a:lnTo>
                  <a:lnTo>
                    <a:pt x="11867" y="90"/>
                  </a:lnTo>
                  <a:lnTo>
                    <a:pt x="11837" y="97"/>
                  </a:lnTo>
                  <a:lnTo>
                    <a:pt x="11804" y="102"/>
                  </a:lnTo>
                  <a:lnTo>
                    <a:pt x="11772" y="107"/>
                  </a:lnTo>
                  <a:lnTo>
                    <a:pt x="11738" y="112"/>
                  </a:lnTo>
                  <a:lnTo>
                    <a:pt x="11703" y="114"/>
                  </a:lnTo>
                  <a:lnTo>
                    <a:pt x="11668" y="117"/>
                  </a:lnTo>
                  <a:lnTo>
                    <a:pt x="11632" y="118"/>
                  </a:lnTo>
                  <a:lnTo>
                    <a:pt x="11596" y="118"/>
                  </a:lnTo>
                  <a:lnTo>
                    <a:pt x="11596" y="118"/>
                  </a:lnTo>
                  <a:lnTo>
                    <a:pt x="11560" y="118"/>
                  </a:lnTo>
                  <a:lnTo>
                    <a:pt x="11524" y="117"/>
                  </a:lnTo>
                  <a:lnTo>
                    <a:pt x="11490" y="114"/>
                  </a:lnTo>
                  <a:lnTo>
                    <a:pt x="11455" y="112"/>
                  </a:lnTo>
                  <a:lnTo>
                    <a:pt x="11421" y="107"/>
                  </a:lnTo>
                  <a:lnTo>
                    <a:pt x="11388" y="102"/>
                  </a:lnTo>
                  <a:lnTo>
                    <a:pt x="11357" y="97"/>
                  </a:lnTo>
                  <a:lnTo>
                    <a:pt x="11325" y="90"/>
                  </a:lnTo>
                  <a:lnTo>
                    <a:pt x="11295" y="83"/>
                  </a:lnTo>
                  <a:lnTo>
                    <a:pt x="11265" y="76"/>
                  </a:lnTo>
                  <a:lnTo>
                    <a:pt x="11237" y="67"/>
                  </a:lnTo>
                  <a:lnTo>
                    <a:pt x="11210" y="57"/>
                  </a:lnTo>
                  <a:lnTo>
                    <a:pt x="11184" y="48"/>
                  </a:lnTo>
                  <a:lnTo>
                    <a:pt x="11160" y="38"/>
                  </a:lnTo>
                  <a:lnTo>
                    <a:pt x="11136" y="27"/>
                  </a:lnTo>
                  <a:lnTo>
                    <a:pt x="11113" y="15"/>
                  </a:lnTo>
                  <a:lnTo>
                    <a:pt x="11113" y="15"/>
                  </a:lnTo>
                  <a:lnTo>
                    <a:pt x="11091" y="27"/>
                  </a:lnTo>
                  <a:lnTo>
                    <a:pt x="11067" y="38"/>
                  </a:lnTo>
                  <a:lnTo>
                    <a:pt x="11043" y="48"/>
                  </a:lnTo>
                  <a:lnTo>
                    <a:pt x="11017" y="57"/>
                  </a:lnTo>
                  <a:lnTo>
                    <a:pt x="10990" y="67"/>
                  </a:lnTo>
                  <a:lnTo>
                    <a:pt x="10961" y="76"/>
                  </a:lnTo>
                  <a:lnTo>
                    <a:pt x="10932" y="83"/>
                  </a:lnTo>
                  <a:lnTo>
                    <a:pt x="10902" y="90"/>
                  </a:lnTo>
                  <a:lnTo>
                    <a:pt x="10870" y="97"/>
                  </a:lnTo>
                  <a:lnTo>
                    <a:pt x="10838" y="102"/>
                  </a:lnTo>
                  <a:lnTo>
                    <a:pt x="10806" y="107"/>
                  </a:lnTo>
                  <a:lnTo>
                    <a:pt x="10772" y="112"/>
                  </a:lnTo>
                  <a:lnTo>
                    <a:pt x="10737" y="114"/>
                  </a:lnTo>
                  <a:lnTo>
                    <a:pt x="10702" y="117"/>
                  </a:lnTo>
                  <a:lnTo>
                    <a:pt x="10666" y="118"/>
                  </a:lnTo>
                  <a:lnTo>
                    <a:pt x="10630" y="118"/>
                  </a:lnTo>
                  <a:lnTo>
                    <a:pt x="10630" y="118"/>
                  </a:lnTo>
                  <a:lnTo>
                    <a:pt x="10594" y="118"/>
                  </a:lnTo>
                  <a:lnTo>
                    <a:pt x="10558" y="117"/>
                  </a:lnTo>
                  <a:lnTo>
                    <a:pt x="10524" y="114"/>
                  </a:lnTo>
                  <a:lnTo>
                    <a:pt x="10489" y="112"/>
                  </a:lnTo>
                  <a:lnTo>
                    <a:pt x="10455" y="107"/>
                  </a:lnTo>
                  <a:lnTo>
                    <a:pt x="10422" y="102"/>
                  </a:lnTo>
                  <a:lnTo>
                    <a:pt x="10390" y="97"/>
                  </a:lnTo>
                  <a:lnTo>
                    <a:pt x="10359" y="90"/>
                  </a:lnTo>
                  <a:lnTo>
                    <a:pt x="10329" y="83"/>
                  </a:lnTo>
                  <a:lnTo>
                    <a:pt x="10299" y="76"/>
                  </a:lnTo>
                  <a:lnTo>
                    <a:pt x="10271" y="67"/>
                  </a:lnTo>
                  <a:lnTo>
                    <a:pt x="10244" y="57"/>
                  </a:lnTo>
                  <a:lnTo>
                    <a:pt x="10218" y="48"/>
                  </a:lnTo>
                  <a:lnTo>
                    <a:pt x="10193" y="38"/>
                  </a:lnTo>
                  <a:lnTo>
                    <a:pt x="10170" y="27"/>
                  </a:lnTo>
                  <a:lnTo>
                    <a:pt x="10147" y="15"/>
                  </a:lnTo>
                  <a:lnTo>
                    <a:pt x="10147" y="15"/>
                  </a:lnTo>
                  <a:lnTo>
                    <a:pt x="10125" y="27"/>
                  </a:lnTo>
                  <a:lnTo>
                    <a:pt x="10101" y="38"/>
                  </a:lnTo>
                  <a:lnTo>
                    <a:pt x="10076" y="48"/>
                  </a:lnTo>
                  <a:lnTo>
                    <a:pt x="10050" y="57"/>
                  </a:lnTo>
                  <a:lnTo>
                    <a:pt x="10023" y="67"/>
                  </a:lnTo>
                  <a:lnTo>
                    <a:pt x="9996" y="76"/>
                  </a:lnTo>
                  <a:lnTo>
                    <a:pt x="9966" y="83"/>
                  </a:lnTo>
                  <a:lnTo>
                    <a:pt x="9936" y="90"/>
                  </a:lnTo>
                  <a:lnTo>
                    <a:pt x="9904" y="97"/>
                  </a:lnTo>
                  <a:lnTo>
                    <a:pt x="9872" y="102"/>
                  </a:lnTo>
                  <a:lnTo>
                    <a:pt x="9839" y="107"/>
                  </a:lnTo>
                  <a:lnTo>
                    <a:pt x="9805" y="112"/>
                  </a:lnTo>
                  <a:lnTo>
                    <a:pt x="9771" y="114"/>
                  </a:lnTo>
                  <a:lnTo>
                    <a:pt x="9736" y="117"/>
                  </a:lnTo>
                  <a:lnTo>
                    <a:pt x="9700" y="118"/>
                  </a:lnTo>
                  <a:lnTo>
                    <a:pt x="9664" y="118"/>
                  </a:lnTo>
                  <a:lnTo>
                    <a:pt x="9664" y="118"/>
                  </a:lnTo>
                  <a:lnTo>
                    <a:pt x="9627" y="118"/>
                  </a:lnTo>
                  <a:lnTo>
                    <a:pt x="9593" y="117"/>
                  </a:lnTo>
                  <a:lnTo>
                    <a:pt x="9557" y="114"/>
                  </a:lnTo>
                  <a:lnTo>
                    <a:pt x="9523" y="112"/>
                  </a:lnTo>
                  <a:lnTo>
                    <a:pt x="9489" y="107"/>
                  </a:lnTo>
                  <a:lnTo>
                    <a:pt x="9456" y="102"/>
                  </a:lnTo>
                  <a:lnTo>
                    <a:pt x="9424" y="97"/>
                  </a:lnTo>
                  <a:lnTo>
                    <a:pt x="9393" y="90"/>
                  </a:lnTo>
                  <a:lnTo>
                    <a:pt x="9363" y="83"/>
                  </a:lnTo>
                  <a:lnTo>
                    <a:pt x="9333" y="76"/>
                  </a:lnTo>
                  <a:lnTo>
                    <a:pt x="9305" y="67"/>
                  </a:lnTo>
                  <a:lnTo>
                    <a:pt x="9278" y="57"/>
                  </a:lnTo>
                  <a:lnTo>
                    <a:pt x="9252" y="48"/>
                  </a:lnTo>
                  <a:lnTo>
                    <a:pt x="9227" y="38"/>
                  </a:lnTo>
                  <a:lnTo>
                    <a:pt x="9203" y="27"/>
                  </a:lnTo>
                  <a:lnTo>
                    <a:pt x="9181" y="15"/>
                  </a:lnTo>
                  <a:lnTo>
                    <a:pt x="9181" y="15"/>
                  </a:lnTo>
                  <a:lnTo>
                    <a:pt x="9159" y="27"/>
                  </a:lnTo>
                  <a:lnTo>
                    <a:pt x="9135" y="38"/>
                  </a:lnTo>
                  <a:lnTo>
                    <a:pt x="9110" y="48"/>
                  </a:lnTo>
                  <a:lnTo>
                    <a:pt x="9084" y="57"/>
                  </a:lnTo>
                  <a:lnTo>
                    <a:pt x="9057" y="67"/>
                  </a:lnTo>
                  <a:lnTo>
                    <a:pt x="9029" y="76"/>
                  </a:lnTo>
                  <a:lnTo>
                    <a:pt x="8999" y="83"/>
                  </a:lnTo>
                  <a:lnTo>
                    <a:pt x="8970" y="90"/>
                  </a:lnTo>
                  <a:lnTo>
                    <a:pt x="8938" y="97"/>
                  </a:lnTo>
                  <a:lnTo>
                    <a:pt x="8905" y="102"/>
                  </a:lnTo>
                  <a:lnTo>
                    <a:pt x="8873" y="107"/>
                  </a:lnTo>
                  <a:lnTo>
                    <a:pt x="8839" y="112"/>
                  </a:lnTo>
                  <a:lnTo>
                    <a:pt x="8805" y="114"/>
                  </a:lnTo>
                  <a:lnTo>
                    <a:pt x="8769" y="117"/>
                  </a:lnTo>
                  <a:lnTo>
                    <a:pt x="8734" y="118"/>
                  </a:lnTo>
                  <a:lnTo>
                    <a:pt x="8697" y="118"/>
                  </a:lnTo>
                  <a:lnTo>
                    <a:pt x="8697" y="118"/>
                  </a:lnTo>
                  <a:lnTo>
                    <a:pt x="8662" y="118"/>
                  </a:lnTo>
                  <a:lnTo>
                    <a:pt x="8626" y="117"/>
                  </a:lnTo>
                  <a:lnTo>
                    <a:pt x="8591" y="114"/>
                  </a:lnTo>
                  <a:lnTo>
                    <a:pt x="8557" y="112"/>
                  </a:lnTo>
                  <a:lnTo>
                    <a:pt x="8523" y="107"/>
                  </a:lnTo>
                  <a:lnTo>
                    <a:pt x="8489" y="102"/>
                  </a:lnTo>
                  <a:lnTo>
                    <a:pt x="8458" y="97"/>
                  </a:lnTo>
                  <a:lnTo>
                    <a:pt x="8426" y="90"/>
                  </a:lnTo>
                  <a:lnTo>
                    <a:pt x="8396" y="83"/>
                  </a:lnTo>
                  <a:lnTo>
                    <a:pt x="8368" y="76"/>
                  </a:lnTo>
                  <a:lnTo>
                    <a:pt x="8339" y="67"/>
                  </a:lnTo>
                  <a:lnTo>
                    <a:pt x="8312" y="57"/>
                  </a:lnTo>
                  <a:lnTo>
                    <a:pt x="8286" y="48"/>
                  </a:lnTo>
                  <a:lnTo>
                    <a:pt x="8261" y="38"/>
                  </a:lnTo>
                  <a:lnTo>
                    <a:pt x="8237" y="27"/>
                  </a:lnTo>
                  <a:lnTo>
                    <a:pt x="8215" y="15"/>
                  </a:lnTo>
                  <a:lnTo>
                    <a:pt x="8215" y="15"/>
                  </a:lnTo>
                  <a:lnTo>
                    <a:pt x="8192" y="27"/>
                  </a:lnTo>
                  <a:lnTo>
                    <a:pt x="8169" y="38"/>
                  </a:lnTo>
                  <a:lnTo>
                    <a:pt x="8144" y="48"/>
                  </a:lnTo>
                  <a:lnTo>
                    <a:pt x="8118" y="57"/>
                  </a:lnTo>
                  <a:lnTo>
                    <a:pt x="8091" y="67"/>
                  </a:lnTo>
                  <a:lnTo>
                    <a:pt x="8063" y="76"/>
                  </a:lnTo>
                  <a:lnTo>
                    <a:pt x="8033" y="83"/>
                  </a:lnTo>
                  <a:lnTo>
                    <a:pt x="8003" y="90"/>
                  </a:lnTo>
                  <a:lnTo>
                    <a:pt x="7972" y="97"/>
                  </a:lnTo>
                  <a:lnTo>
                    <a:pt x="7940" y="102"/>
                  </a:lnTo>
                  <a:lnTo>
                    <a:pt x="7907" y="107"/>
                  </a:lnTo>
                  <a:lnTo>
                    <a:pt x="7873" y="112"/>
                  </a:lnTo>
                  <a:lnTo>
                    <a:pt x="7838" y="114"/>
                  </a:lnTo>
                  <a:lnTo>
                    <a:pt x="7803" y="117"/>
                  </a:lnTo>
                  <a:lnTo>
                    <a:pt x="7768" y="118"/>
                  </a:lnTo>
                  <a:lnTo>
                    <a:pt x="7732" y="118"/>
                  </a:lnTo>
                  <a:lnTo>
                    <a:pt x="7732" y="118"/>
                  </a:lnTo>
                  <a:lnTo>
                    <a:pt x="7696" y="118"/>
                  </a:lnTo>
                  <a:lnTo>
                    <a:pt x="7660" y="117"/>
                  </a:lnTo>
                  <a:lnTo>
                    <a:pt x="7625" y="114"/>
                  </a:lnTo>
                  <a:lnTo>
                    <a:pt x="7590" y="112"/>
                  </a:lnTo>
                  <a:lnTo>
                    <a:pt x="7556" y="107"/>
                  </a:lnTo>
                  <a:lnTo>
                    <a:pt x="7524" y="102"/>
                  </a:lnTo>
                  <a:lnTo>
                    <a:pt x="7492" y="97"/>
                  </a:lnTo>
                  <a:lnTo>
                    <a:pt x="7460" y="90"/>
                  </a:lnTo>
                  <a:lnTo>
                    <a:pt x="7430" y="83"/>
                  </a:lnTo>
                  <a:lnTo>
                    <a:pt x="7401" y="76"/>
                  </a:lnTo>
                  <a:lnTo>
                    <a:pt x="7372" y="67"/>
                  </a:lnTo>
                  <a:lnTo>
                    <a:pt x="7345" y="57"/>
                  </a:lnTo>
                  <a:lnTo>
                    <a:pt x="7319" y="48"/>
                  </a:lnTo>
                  <a:lnTo>
                    <a:pt x="7295" y="38"/>
                  </a:lnTo>
                  <a:lnTo>
                    <a:pt x="7271" y="27"/>
                  </a:lnTo>
                  <a:lnTo>
                    <a:pt x="7249" y="15"/>
                  </a:lnTo>
                  <a:lnTo>
                    <a:pt x="7249" y="15"/>
                  </a:lnTo>
                  <a:lnTo>
                    <a:pt x="7226" y="27"/>
                  </a:lnTo>
                  <a:lnTo>
                    <a:pt x="7202" y="38"/>
                  </a:lnTo>
                  <a:lnTo>
                    <a:pt x="7178" y="48"/>
                  </a:lnTo>
                  <a:lnTo>
                    <a:pt x="7152" y="57"/>
                  </a:lnTo>
                  <a:lnTo>
                    <a:pt x="7125" y="67"/>
                  </a:lnTo>
                  <a:lnTo>
                    <a:pt x="7097" y="76"/>
                  </a:lnTo>
                  <a:lnTo>
                    <a:pt x="7067" y="83"/>
                  </a:lnTo>
                  <a:lnTo>
                    <a:pt x="7037" y="90"/>
                  </a:lnTo>
                  <a:lnTo>
                    <a:pt x="7005" y="97"/>
                  </a:lnTo>
                  <a:lnTo>
                    <a:pt x="6974" y="102"/>
                  </a:lnTo>
                  <a:lnTo>
                    <a:pt x="6941" y="107"/>
                  </a:lnTo>
                  <a:lnTo>
                    <a:pt x="6907" y="112"/>
                  </a:lnTo>
                  <a:lnTo>
                    <a:pt x="6872" y="114"/>
                  </a:lnTo>
                  <a:lnTo>
                    <a:pt x="6838" y="117"/>
                  </a:lnTo>
                  <a:lnTo>
                    <a:pt x="6802" y="118"/>
                  </a:lnTo>
                  <a:lnTo>
                    <a:pt x="6766" y="118"/>
                  </a:lnTo>
                  <a:lnTo>
                    <a:pt x="6766" y="118"/>
                  </a:lnTo>
                  <a:lnTo>
                    <a:pt x="6730" y="118"/>
                  </a:lnTo>
                  <a:lnTo>
                    <a:pt x="6695" y="117"/>
                  </a:lnTo>
                  <a:lnTo>
                    <a:pt x="6660" y="115"/>
                  </a:lnTo>
                  <a:lnTo>
                    <a:pt x="6626" y="112"/>
                  </a:lnTo>
                  <a:lnTo>
                    <a:pt x="6593" y="107"/>
                  </a:lnTo>
                  <a:lnTo>
                    <a:pt x="6560" y="103"/>
                  </a:lnTo>
                  <a:lnTo>
                    <a:pt x="6528" y="98"/>
                  </a:lnTo>
                  <a:lnTo>
                    <a:pt x="6498" y="91"/>
                  </a:lnTo>
                  <a:lnTo>
                    <a:pt x="6467" y="85"/>
                  </a:lnTo>
                  <a:lnTo>
                    <a:pt x="6439" y="77"/>
                  </a:lnTo>
                  <a:lnTo>
                    <a:pt x="6411" y="68"/>
                  </a:lnTo>
                  <a:lnTo>
                    <a:pt x="6383" y="59"/>
                  </a:lnTo>
                  <a:lnTo>
                    <a:pt x="6357" y="50"/>
                  </a:lnTo>
                  <a:lnTo>
                    <a:pt x="6333" y="39"/>
                  </a:lnTo>
                  <a:lnTo>
                    <a:pt x="6309" y="29"/>
                  </a:lnTo>
                  <a:lnTo>
                    <a:pt x="6288" y="17"/>
                  </a:lnTo>
                  <a:lnTo>
                    <a:pt x="6288" y="0"/>
                  </a:lnTo>
                  <a:lnTo>
                    <a:pt x="6288" y="0"/>
                  </a:lnTo>
                  <a:lnTo>
                    <a:pt x="6272" y="8"/>
                  </a:lnTo>
                  <a:lnTo>
                    <a:pt x="6272" y="8"/>
                  </a:lnTo>
                  <a:lnTo>
                    <a:pt x="6266" y="5"/>
                  </a:lnTo>
                  <a:lnTo>
                    <a:pt x="6266" y="13"/>
                  </a:lnTo>
                  <a:lnTo>
                    <a:pt x="6266" y="13"/>
                  </a:lnTo>
                  <a:lnTo>
                    <a:pt x="6244" y="25"/>
                  </a:lnTo>
                  <a:lnTo>
                    <a:pt x="6220" y="36"/>
                  </a:lnTo>
                  <a:lnTo>
                    <a:pt x="6195" y="46"/>
                  </a:lnTo>
                  <a:lnTo>
                    <a:pt x="6169" y="56"/>
                  </a:lnTo>
                  <a:lnTo>
                    <a:pt x="6142" y="66"/>
                  </a:lnTo>
                  <a:lnTo>
                    <a:pt x="6113" y="75"/>
                  </a:lnTo>
                  <a:lnTo>
                    <a:pt x="6084" y="82"/>
                  </a:lnTo>
                  <a:lnTo>
                    <a:pt x="6053" y="90"/>
                  </a:lnTo>
                  <a:lnTo>
                    <a:pt x="6022" y="97"/>
                  </a:lnTo>
                  <a:lnTo>
                    <a:pt x="5989" y="102"/>
                  </a:lnTo>
                  <a:lnTo>
                    <a:pt x="5955" y="107"/>
                  </a:lnTo>
                  <a:lnTo>
                    <a:pt x="5922" y="111"/>
                  </a:lnTo>
                  <a:lnTo>
                    <a:pt x="5887" y="114"/>
                  </a:lnTo>
                  <a:lnTo>
                    <a:pt x="5852" y="117"/>
                  </a:lnTo>
                  <a:lnTo>
                    <a:pt x="5815" y="118"/>
                  </a:lnTo>
                  <a:lnTo>
                    <a:pt x="5779" y="118"/>
                  </a:lnTo>
                  <a:lnTo>
                    <a:pt x="5779" y="118"/>
                  </a:lnTo>
                  <a:lnTo>
                    <a:pt x="5743" y="118"/>
                  </a:lnTo>
                  <a:lnTo>
                    <a:pt x="5707" y="117"/>
                  </a:lnTo>
                  <a:lnTo>
                    <a:pt x="5672" y="114"/>
                  </a:lnTo>
                  <a:lnTo>
                    <a:pt x="5638" y="112"/>
                  </a:lnTo>
                  <a:lnTo>
                    <a:pt x="5604" y="107"/>
                  </a:lnTo>
                  <a:lnTo>
                    <a:pt x="5571" y="102"/>
                  </a:lnTo>
                  <a:lnTo>
                    <a:pt x="5538" y="97"/>
                  </a:lnTo>
                  <a:lnTo>
                    <a:pt x="5508" y="90"/>
                  </a:lnTo>
                  <a:lnTo>
                    <a:pt x="5477" y="83"/>
                  </a:lnTo>
                  <a:lnTo>
                    <a:pt x="5448" y="76"/>
                  </a:lnTo>
                  <a:lnTo>
                    <a:pt x="5420" y="67"/>
                  </a:lnTo>
                  <a:lnTo>
                    <a:pt x="5392" y="57"/>
                  </a:lnTo>
                  <a:lnTo>
                    <a:pt x="5366" y="48"/>
                  </a:lnTo>
                  <a:lnTo>
                    <a:pt x="5341" y="38"/>
                  </a:lnTo>
                  <a:lnTo>
                    <a:pt x="5318" y="27"/>
                  </a:lnTo>
                  <a:lnTo>
                    <a:pt x="5296" y="15"/>
                  </a:lnTo>
                  <a:lnTo>
                    <a:pt x="5296" y="15"/>
                  </a:lnTo>
                  <a:lnTo>
                    <a:pt x="5274" y="27"/>
                  </a:lnTo>
                  <a:lnTo>
                    <a:pt x="5250" y="38"/>
                  </a:lnTo>
                  <a:lnTo>
                    <a:pt x="5225" y="48"/>
                  </a:lnTo>
                  <a:lnTo>
                    <a:pt x="5199" y="57"/>
                  </a:lnTo>
                  <a:lnTo>
                    <a:pt x="5171" y="67"/>
                  </a:lnTo>
                  <a:lnTo>
                    <a:pt x="5143" y="76"/>
                  </a:lnTo>
                  <a:lnTo>
                    <a:pt x="5115" y="83"/>
                  </a:lnTo>
                  <a:lnTo>
                    <a:pt x="5084" y="90"/>
                  </a:lnTo>
                  <a:lnTo>
                    <a:pt x="5053" y="97"/>
                  </a:lnTo>
                  <a:lnTo>
                    <a:pt x="5021" y="102"/>
                  </a:lnTo>
                  <a:lnTo>
                    <a:pt x="4987" y="107"/>
                  </a:lnTo>
                  <a:lnTo>
                    <a:pt x="4954" y="112"/>
                  </a:lnTo>
                  <a:lnTo>
                    <a:pt x="4920" y="114"/>
                  </a:lnTo>
                  <a:lnTo>
                    <a:pt x="4885" y="117"/>
                  </a:lnTo>
                  <a:lnTo>
                    <a:pt x="4849" y="118"/>
                  </a:lnTo>
                  <a:lnTo>
                    <a:pt x="4813" y="118"/>
                  </a:lnTo>
                  <a:lnTo>
                    <a:pt x="4813" y="118"/>
                  </a:lnTo>
                  <a:lnTo>
                    <a:pt x="4776" y="118"/>
                  </a:lnTo>
                  <a:lnTo>
                    <a:pt x="4741" y="117"/>
                  </a:lnTo>
                  <a:lnTo>
                    <a:pt x="4705" y="114"/>
                  </a:lnTo>
                  <a:lnTo>
                    <a:pt x="4672" y="112"/>
                  </a:lnTo>
                  <a:lnTo>
                    <a:pt x="4638" y="107"/>
                  </a:lnTo>
                  <a:lnTo>
                    <a:pt x="4605" y="102"/>
                  </a:lnTo>
                  <a:lnTo>
                    <a:pt x="4573" y="97"/>
                  </a:lnTo>
                  <a:lnTo>
                    <a:pt x="4541" y="90"/>
                  </a:lnTo>
                  <a:lnTo>
                    <a:pt x="4512" y="83"/>
                  </a:lnTo>
                  <a:lnTo>
                    <a:pt x="4482" y="76"/>
                  </a:lnTo>
                  <a:lnTo>
                    <a:pt x="4454" y="67"/>
                  </a:lnTo>
                  <a:lnTo>
                    <a:pt x="4427" y="57"/>
                  </a:lnTo>
                  <a:lnTo>
                    <a:pt x="4400" y="48"/>
                  </a:lnTo>
                  <a:lnTo>
                    <a:pt x="4375" y="38"/>
                  </a:lnTo>
                  <a:lnTo>
                    <a:pt x="4351" y="27"/>
                  </a:lnTo>
                  <a:lnTo>
                    <a:pt x="4330" y="15"/>
                  </a:lnTo>
                  <a:lnTo>
                    <a:pt x="4330" y="15"/>
                  </a:lnTo>
                  <a:lnTo>
                    <a:pt x="4308" y="27"/>
                  </a:lnTo>
                  <a:lnTo>
                    <a:pt x="4284" y="38"/>
                  </a:lnTo>
                  <a:lnTo>
                    <a:pt x="4259" y="48"/>
                  </a:lnTo>
                  <a:lnTo>
                    <a:pt x="4233" y="57"/>
                  </a:lnTo>
                  <a:lnTo>
                    <a:pt x="4206" y="67"/>
                  </a:lnTo>
                  <a:lnTo>
                    <a:pt x="4177" y="76"/>
                  </a:lnTo>
                  <a:lnTo>
                    <a:pt x="4148" y="83"/>
                  </a:lnTo>
                  <a:lnTo>
                    <a:pt x="4117" y="90"/>
                  </a:lnTo>
                  <a:lnTo>
                    <a:pt x="4087" y="97"/>
                  </a:lnTo>
                  <a:lnTo>
                    <a:pt x="4054" y="102"/>
                  </a:lnTo>
                  <a:lnTo>
                    <a:pt x="4022" y="107"/>
                  </a:lnTo>
                  <a:lnTo>
                    <a:pt x="3988" y="112"/>
                  </a:lnTo>
                  <a:lnTo>
                    <a:pt x="3953" y="114"/>
                  </a:lnTo>
                  <a:lnTo>
                    <a:pt x="3918" y="117"/>
                  </a:lnTo>
                  <a:lnTo>
                    <a:pt x="3883" y="118"/>
                  </a:lnTo>
                  <a:lnTo>
                    <a:pt x="3846" y="118"/>
                  </a:lnTo>
                  <a:lnTo>
                    <a:pt x="3846" y="118"/>
                  </a:lnTo>
                  <a:lnTo>
                    <a:pt x="3810" y="118"/>
                  </a:lnTo>
                  <a:lnTo>
                    <a:pt x="3774" y="117"/>
                  </a:lnTo>
                  <a:lnTo>
                    <a:pt x="3739" y="114"/>
                  </a:lnTo>
                  <a:lnTo>
                    <a:pt x="3706" y="112"/>
                  </a:lnTo>
                  <a:lnTo>
                    <a:pt x="3672" y="107"/>
                  </a:lnTo>
                  <a:lnTo>
                    <a:pt x="3638" y="102"/>
                  </a:lnTo>
                  <a:lnTo>
                    <a:pt x="3607" y="97"/>
                  </a:lnTo>
                  <a:lnTo>
                    <a:pt x="3575" y="90"/>
                  </a:lnTo>
                  <a:lnTo>
                    <a:pt x="3545" y="83"/>
                  </a:lnTo>
                  <a:lnTo>
                    <a:pt x="3515" y="76"/>
                  </a:lnTo>
                  <a:lnTo>
                    <a:pt x="3488" y="67"/>
                  </a:lnTo>
                  <a:lnTo>
                    <a:pt x="3461" y="57"/>
                  </a:lnTo>
                  <a:lnTo>
                    <a:pt x="3435" y="48"/>
                  </a:lnTo>
                  <a:lnTo>
                    <a:pt x="3410" y="38"/>
                  </a:lnTo>
                  <a:lnTo>
                    <a:pt x="3386" y="27"/>
                  </a:lnTo>
                  <a:lnTo>
                    <a:pt x="3364" y="15"/>
                  </a:lnTo>
                  <a:lnTo>
                    <a:pt x="3364" y="15"/>
                  </a:lnTo>
                  <a:lnTo>
                    <a:pt x="3341" y="27"/>
                  </a:lnTo>
                  <a:lnTo>
                    <a:pt x="3318" y="38"/>
                  </a:lnTo>
                  <a:lnTo>
                    <a:pt x="3293" y="48"/>
                  </a:lnTo>
                  <a:lnTo>
                    <a:pt x="3267" y="57"/>
                  </a:lnTo>
                  <a:lnTo>
                    <a:pt x="3240" y="67"/>
                  </a:lnTo>
                  <a:lnTo>
                    <a:pt x="3211" y="76"/>
                  </a:lnTo>
                  <a:lnTo>
                    <a:pt x="3182" y="83"/>
                  </a:lnTo>
                  <a:lnTo>
                    <a:pt x="3151" y="90"/>
                  </a:lnTo>
                  <a:lnTo>
                    <a:pt x="3121" y="97"/>
                  </a:lnTo>
                  <a:lnTo>
                    <a:pt x="3088" y="102"/>
                  </a:lnTo>
                  <a:lnTo>
                    <a:pt x="3056" y="107"/>
                  </a:lnTo>
                  <a:lnTo>
                    <a:pt x="3022" y="112"/>
                  </a:lnTo>
                  <a:lnTo>
                    <a:pt x="2987" y="114"/>
                  </a:lnTo>
                  <a:lnTo>
                    <a:pt x="2952" y="117"/>
                  </a:lnTo>
                  <a:lnTo>
                    <a:pt x="2916" y="118"/>
                  </a:lnTo>
                  <a:lnTo>
                    <a:pt x="2880" y="118"/>
                  </a:lnTo>
                  <a:lnTo>
                    <a:pt x="2880" y="118"/>
                  </a:lnTo>
                  <a:lnTo>
                    <a:pt x="2844" y="118"/>
                  </a:lnTo>
                  <a:lnTo>
                    <a:pt x="2808" y="117"/>
                  </a:lnTo>
                  <a:lnTo>
                    <a:pt x="2774" y="114"/>
                  </a:lnTo>
                  <a:lnTo>
                    <a:pt x="2739" y="112"/>
                  </a:lnTo>
                  <a:lnTo>
                    <a:pt x="2705" y="107"/>
                  </a:lnTo>
                  <a:lnTo>
                    <a:pt x="2672" y="102"/>
                  </a:lnTo>
                  <a:lnTo>
                    <a:pt x="2641" y="97"/>
                  </a:lnTo>
                  <a:lnTo>
                    <a:pt x="2609" y="90"/>
                  </a:lnTo>
                  <a:lnTo>
                    <a:pt x="2579" y="83"/>
                  </a:lnTo>
                  <a:lnTo>
                    <a:pt x="2549" y="76"/>
                  </a:lnTo>
                  <a:lnTo>
                    <a:pt x="2521" y="67"/>
                  </a:lnTo>
                  <a:lnTo>
                    <a:pt x="2494" y="57"/>
                  </a:lnTo>
                  <a:lnTo>
                    <a:pt x="2468" y="48"/>
                  </a:lnTo>
                  <a:lnTo>
                    <a:pt x="2444" y="38"/>
                  </a:lnTo>
                  <a:lnTo>
                    <a:pt x="2420" y="27"/>
                  </a:lnTo>
                  <a:lnTo>
                    <a:pt x="2398" y="15"/>
                  </a:lnTo>
                  <a:lnTo>
                    <a:pt x="2398" y="15"/>
                  </a:lnTo>
                  <a:lnTo>
                    <a:pt x="2375" y="27"/>
                  </a:lnTo>
                  <a:lnTo>
                    <a:pt x="2351" y="38"/>
                  </a:lnTo>
                  <a:lnTo>
                    <a:pt x="2327" y="48"/>
                  </a:lnTo>
                  <a:lnTo>
                    <a:pt x="2301" y="57"/>
                  </a:lnTo>
                  <a:lnTo>
                    <a:pt x="2274" y="67"/>
                  </a:lnTo>
                  <a:lnTo>
                    <a:pt x="2245" y="76"/>
                  </a:lnTo>
                  <a:lnTo>
                    <a:pt x="2216" y="83"/>
                  </a:lnTo>
                  <a:lnTo>
                    <a:pt x="2186" y="90"/>
                  </a:lnTo>
                  <a:lnTo>
                    <a:pt x="2154" y="97"/>
                  </a:lnTo>
                  <a:lnTo>
                    <a:pt x="2122" y="102"/>
                  </a:lnTo>
                  <a:lnTo>
                    <a:pt x="2090" y="107"/>
                  </a:lnTo>
                  <a:lnTo>
                    <a:pt x="2056" y="112"/>
                  </a:lnTo>
                  <a:lnTo>
                    <a:pt x="2021" y="114"/>
                  </a:lnTo>
                  <a:lnTo>
                    <a:pt x="1986" y="117"/>
                  </a:lnTo>
                  <a:lnTo>
                    <a:pt x="1950" y="118"/>
                  </a:lnTo>
                  <a:lnTo>
                    <a:pt x="1914" y="118"/>
                  </a:lnTo>
                  <a:lnTo>
                    <a:pt x="1914" y="118"/>
                  </a:lnTo>
                  <a:lnTo>
                    <a:pt x="1878" y="118"/>
                  </a:lnTo>
                  <a:lnTo>
                    <a:pt x="1843" y="117"/>
                  </a:lnTo>
                  <a:lnTo>
                    <a:pt x="1808" y="114"/>
                  </a:lnTo>
                  <a:lnTo>
                    <a:pt x="1773" y="112"/>
                  </a:lnTo>
                  <a:lnTo>
                    <a:pt x="1739" y="107"/>
                  </a:lnTo>
                  <a:lnTo>
                    <a:pt x="1706" y="102"/>
                  </a:lnTo>
                  <a:lnTo>
                    <a:pt x="1674" y="97"/>
                  </a:lnTo>
                  <a:lnTo>
                    <a:pt x="1643" y="90"/>
                  </a:lnTo>
                  <a:lnTo>
                    <a:pt x="1613" y="83"/>
                  </a:lnTo>
                  <a:lnTo>
                    <a:pt x="1583" y="76"/>
                  </a:lnTo>
                  <a:lnTo>
                    <a:pt x="1555" y="67"/>
                  </a:lnTo>
                  <a:lnTo>
                    <a:pt x="1528" y="57"/>
                  </a:lnTo>
                  <a:lnTo>
                    <a:pt x="1502" y="48"/>
                  </a:lnTo>
                  <a:lnTo>
                    <a:pt x="1477" y="38"/>
                  </a:lnTo>
                  <a:lnTo>
                    <a:pt x="1454" y="27"/>
                  </a:lnTo>
                  <a:lnTo>
                    <a:pt x="1431" y="15"/>
                  </a:lnTo>
                  <a:lnTo>
                    <a:pt x="1431" y="15"/>
                  </a:lnTo>
                  <a:lnTo>
                    <a:pt x="1409" y="27"/>
                  </a:lnTo>
                  <a:lnTo>
                    <a:pt x="1385" y="38"/>
                  </a:lnTo>
                  <a:lnTo>
                    <a:pt x="1360" y="48"/>
                  </a:lnTo>
                  <a:lnTo>
                    <a:pt x="1334" y="57"/>
                  </a:lnTo>
                  <a:lnTo>
                    <a:pt x="1308" y="67"/>
                  </a:lnTo>
                  <a:lnTo>
                    <a:pt x="1280" y="76"/>
                  </a:lnTo>
                  <a:lnTo>
                    <a:pt x="1250" y="83"/>
                  </a:lnTo>
                  <a:lnTo>
                    <a:pt x="1220" y="90"/>
                  </a:lnTo>
                  <a:lnTo>
                    <a:pt x="1188" y="97"/>
                  </a:lnTo>
                  <a:lnTo>
                    <a:pt x="1156" y="102"/>
                  </a:lnTo>
                  <a:lnTo>
                    <a:pt x="1123" y="107"/>
                  </a:lnTo>
                  <a:lnTo>
                    <a:pt x="1089" y="112"/>
                  </a:lnTo>
                  <a:lnTo>
                    <a:pt x="1055" y="114"/>
                  </a:lnTo>
                  <a:lnTo>
                    <a:pt x="1020" y="117"/>
                  </a:lnTo>
                  <a:lnTo>
                    <a:pt x="984" y="118"/>
                  </a:lnTo>
                  <a:lnTo>
                    <a:pt x="948" y="118"/>
                  </a:lnTo>
                  <a:lnTo>
                    <a:pt x="948" y="118"/>
                  </a:lnTo>
                  <a:lnTo>
                    <a:pt x="911" y="118"/>
                  </a:lnTo>
                  <a:lnTo>
                    <a:pt x="877" y="117"/>
                  </a:lnTo>
                  <a:lnTo>
                    <a:pt x="841" y="114"/>
                  </a:lnTo>
                  <a:lnTo>
                    <a:pt x="807" y="112"/>
                  </a:lnTo>
                  <a:lnTo>
                    <a:pt x="773" y="107"/>
                  </a:lnTo>
                  <a:lnTo>
                    <a:pt x="740" y="102"/>
                  </a:lnTo>
                  <a:lnTo>
                    <a:pt x="708" y="97"/>
                  </a:lnTo>
                  <a:lnTo>
                    <a:pt x="677" y="90"/>
                  </a:lnTo>
                  <a:lnTo>
                    <a:pt x="647" y="83"/>
                  </a:lnTo>
                  <a:lnTo>
                    <a:pt x="617" y="76"/>
                  </a:lnTo>
                  <a:lnTo>
                    <a:pt x="589" y="67"/>
                  </a:lnTo>
                  <a:lnTo>
                    <a:pt x="562" y="57"/>
                  </a:lnTo>
                  <a:lnTo>
                    <a:pt x="536" y="48"/>
                  </a:lnTo>
                  <a:lnTo>
                    <a:pt x="511" y="38"/>
                  </a:lnTo>
                  <a:lnTo>
                    <a:pt x="487" y="27"/>
                  </a:lnTo>
                  <a:lnTo>
                    <a:pt x="465" y="15"/>
                  </a:lnTo>
                  <a:lnTo>
                    <a:pt x="465" y="15"/>
                  </a:lnTo>
                  <a:lnTo>
                    <a:pt x="443" y="26"/>
                  </a:lnTo>
                  <a:lnTo>
                    <a:pt x="420" y="37"/>
                  </a:lnTo>
                  <a:lnTo>
                    <a:pt x="396" y="46"/>
                  </a:lnTo>
                  <a:lnTo>
                    <a:pt x="371" y="56"/>
                  </a:lnTo>
                  <a:lnTo>
                    <a:pt x="345" y="65"/>
                  </a:lnTo>
                  <a:lnTo>
                    <a:pt x="318" y="74"/>
                  </a:lnTo>
                  <a:lnTo>
                    <a:pt x="290" y="81"/>
                  </a:lnTo>
                  <a:lnTo>
                    <a:pt x="261" y="89"/>
                  </a:lnTo>
                  <a:lnTo>
                    <a:pt x="231" y="94"/>
                  </a:lnTo>
                  <a:lnTo>
                    <a:pt x="200" y="101"/>
                  </a:lnTo>
                  <a:lnTo>
                    <a:pt x="169" y="105"/>
                  </a:lnTo>
                  <a:lnTo>
                    <a:pt x="136" y="110"/>
                  </a:lnTo>
                  <a:lnTo>
                    <a:pt x="103" y="113"/>
                  </a:lnTo>
                  <a:lnTo>
                    <a:pt x="70" y="115"/>
                  </a:lnTo>
                  <a:lnTo>
                    <a:pt x="35" y="117"/>
                  </a:lnTo>
                  <a:lnTo>
                    <a:pt x="0" y="118"/>
                  </a:lnTo>
                  <a:lnTo>
                    <a:pt x="0" y="884"/>
                  </a:lnTo>
                  <a:lnTo>
                    <a:pt x="6266" y="884"/>
                  </a:lnTo>
                  <a:lnTo>
                    <a:pt x="6288" y="884"/>
                  </a:lnTo>
                  <a:lnTo>
                    <a:pt x="13071" y="884"/>
                  </a:lnTo>
                  <a:lnTo>
                    <a:pt x="13071" y="884"/>
                  </a:lnTo>
                  <a:lnTo>
                    <a:pt x="19855" y="884"/>
                  </a:lnTo>
                  <a:lnTo>
                    <a:pt x="19876" y="884"/>
                  </a:lnTo>
                  <a:lnTo>
                    <a:pt x="26124" y="884"/>
                  </a:lnTo>
                  <a:lnTo>
                    <a:pt x="26124" y="118"/>
                  </a:lnTo>
                  <a:lnTo>
                    <a:pt x="26124" y="118"/>
                  </a:lnTo>
                  <a:lnTo>
                    <a:pt x="26089" y="117"/>
                  </a:lnTo>
                  <a:lnTo>
                    <a:pt x="26056" y="115"/>
                  </a:lnTo>
                  <a:lnTo>
                    <a:pt x="26023" y="112"/>
                  </a:lnTo>
                  <a:lnTo>
                    <a:pt x="25991" y="108"/>
                  </a:lnTo>
                  <a:lnTo>
                    <a:pt x="25958" y="104"/>
                  </a:lnTo>
                  <a:lnTo>
                    <a:pt x="25928" y="100"/>
                  </a:lnTo>
                  <a:lnTo>
                    <a:pt x="25897" y="94"/>
                  </a:lnTo>
                  <a:lnTo>
                    <a:pt x="25868" y="88"/>
                  </a:lnTo>
                  <a:lnTo>
                    <a:pt x="25840" y="80"/>
                  </a:lnTo>
                  <a:lnTo>
                    <a:pt x="25813" y="73"/>
                  </a:lnTo>
                  <a:lnTo>
                    <a:pt x="25785" y="65"/>
                  </a:lnTo>
                  <a:lnTo>
                    <a:pt x="25759" y="56"/>
                  </a:lnTo>
                  <a:lnTo>
                    <a:pt x="25735" y="46"/>
                  </a:lnTo>
                  <a:lnTo>
                    <a:pt x="25711" y="37"/>
                  </a:lnTo>
                  <a:lnTo>
                    <a:pt x="25690" y="26"/>
                  </a:lnTo>
                  <a:lnTo>
                    <a:pt x="25668" y="15"/>
                  </a:lnTo>
                  <a:lnTo>
                    <a:pt x="25668" y="15"/>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 name="Freeform 6"/>
            <p:cNvSpPr>
              <a:spLocks/>
            </p:cNvSpPr>
            <p:nvPr/>
          </p:nvSpPr>
          <p:spPr bwMode="auto">
            <a:xfrm>
              <a:off x="563488" y="2861662"/>
              <a:ext cx="7122411" cy="3996337"/>
            </a:xfrm>
            <a:custGeom>
              <a:avLst/>
              <a:gdLst>
                <a:gd name="T0" fmla="*/ 25818 w 26124"/>
                <a:gd name="T1" fmla="*/ 113 h 14658"/>
                <a:gd name="T2" fmla="*/ 25367 w 26124"/>
                <a:gd name="T3" fmla="*/ 76 h 14658"/>
                <a:gd name="T4" fmla="*/ 25002 w 26124"/>
                <a:gd name="T5" fmla="*/ 90 h 14658"/>
                <a:gd name="T6" fmla="*/ 24523 w 26124"/>
                <a:gd name="T7" fmla="*/ 102 h 14658"/>
                <a:gd name="T8" fmla="*/ 24152 w 26124"/>
                <a:gd name="T9" fmla="*/ 57 h 14658"/>
                <a:gd name="T10" fmla="*/ 23693 w 26124"/>
                <a:gd name="T11" fmla="*/ 117 h 14658"/>
                <a:gd name="T12" fmla="*/ 23282 w 26124"/>
                <a:gd name="T13" fmla="*/ 15 h 14658"/>
                <a:gd name="T14" fmla="*/ 22835 w 26124"/>
                <a:gd name="T15" fmla="*/ 118 h 14658"/>
                <a:gd name="T16" fmla="*/ 22387 w 26124"/>
                <a:gd name="T17" fmla="*/ 48 h 14658"/>
                <a:gd name="T18" fmla="*/ 22008 w 26124"/>
                <a:gd name="T19" fmla="*/ 107 h 14658"/>
                <a:gd name="T20" fmla="*/ 21532 w 26124"/>
                <a:gd name="T21" fmla="*/ 83 h 14658"/>
                <a:gd name="T22" fmla="*/ 21168 w 26124"/>
                <a:gd name="T23" fmla="*/ 83 h 14658"/>
                <a:gd name="T24" fmla="*/ 20692 w 26124"/>
                <a:gd name="T25" fmla="*/ 107 h 14658"/>
                <a:gd name="T26" fmla="*/ 20313 w 26124"/>
                <a:gd name="T27" fmla="*/ 48 h 14658"/>
                <a:gd name="T28" fmla="*/ 19865 w 26124"/>
                <a:gd name="T29" fmla="*/ 118 h 14658"/>
                <a:gd name="T30" fmla="*/ 19423 w 26124"/>
                <a:gd name="T31" fmla="*/ 17 h 14658"/>
                <a:gd name="T32" fmla="*/ 19188 w 26124"/>
                <a:gd name="T33" fmla="*/ 90 h 14658"/>
                <a:gd name="T34" fmla="*/ 18706 w 26124"/>
                <a:gd name="T35" fmla="*/ 102 h 14658"/>
                <a:gd name="T36" fmla="*/ 18335 w 26124"/>
                <a:gd name="T37" fmla="*/ 57 h 14658"/>
                <a:gd name="T38" fmla="*/ 17876 w 26124"/>
                <a:gd name="T39" fmla="*/ 117 h 14658"/>
                <a:gd name="T40" fmla="*/ 17465 w 26124"/>
                <a:gd name="T41" fmla="*/ 15 h 14658"/>
                <a:gd name="T42" fmla="*/ 17018 w 26124"/>
                <a:gd name="T43" fmla="*/ 118 h 14658"/>
                <a:gd name="T44" fmla="*/ 16570 w 26124"/>
                <a:gd name="T45" fmla="*/ 48 h 14658"/>
                <a:gd name="T46" fmla="*/ 16191 w 26124"/>
                <a:gd name="T47" fmla="*/ 107 h 14658"/>
                <a:gd name="T48" fmla="*/ 15714 w 26124"/>
                <a:gd name="T49" fmla="*/ 83 h 14658"/>
                <a:gd name="T50" fmla="*/ 15351 w 26124"/>
                <a:gd name="T51" fmla="*/ 83 h 14658"/>
                <a:gd name="T52" fmla="*/ 14874 w 26124"/>
                <a:gd name="T53" fmla="*/ 107 h 14658"/>
                <a:gd name="T54" fmla="*/ 14496 w 26124"/>
                <a:gd name="T55" fmla="*/ 48 h 14658"/>
                <a:gd name="T56" fmla="*/ 14048 w 26124"/>
                <a:gd name="T57" fmla="*/ 118 h 14658"/>
                <a:gd name="T58" fmla="*/ 13600 w 26124"/>
                <a:gd name="T59" fmla="*/ 15 h 14658"/>
                <a:gd name="T60" fmla="*/ 13189 w 26124"/>
                <a:gd name="T61" fmla="*/ 117 h 14658"/>
                <a:gd name="T62" fmla="*/ 12716 w 26124"/>
                <a:gd name="T63" fmla="*/ 52 h 14658"/>
                <a:gd name="T64" fmla="*/ 12366 w 26124"/>
                <a:gd name="T65" fmla="*/ 93 h 14658"/>
                <a:gd name="T66" fmla="*/ 11870 w 26124"/>
                <a:gd name="T67" fmla="*/ 97 h 14658"/>
                <a:gd name="T68" fmla="*/ 11503 w 26124"/>
                <a:gd name="T69" fmla="*/ 67 h 14658"/>
                <a:gd name="T70" fmla="*/ 11037 w 26124"/>
                <a:gd name="T71" fmla="*/ 114 h 14658"/>
                <a:gd name="T72" fmla="*/ 10638 w 26124"/>
                <a:gd name="T73" fmla="*/ 27 h 14658"/>
                <a:gd name="T74" fmla="*/ 10177 w 26124"/>
                <a:gd name="T75" fmla="*/ 118 h 14658"/>
                <a:gd name="T76" fmla="*/ 9740 w 26124"/>
                <a:gd name="T77" fmla="*/ 38 h 14658"/>
                <a:gd name="T78" fmla="*/ 9352 w 26124"/>
                <a:gd name="T79" fmla="*/ 112 h 14658"/>
                <a:gd name="T80" fmla="*/ 8880 w 26124"/>
                <a:gd name="T81" fmla="*/ 76 h 14658"/>
                <a:gd name="T82" fmla="*/ 8516 w 26124"/>
                <a:gd name="T83" fmla="*/ 90 h 14658"/>
                <a:gd name="T84" fmla="*/ 8036 w 26124"/>
                <a:gd name="T85" fmla="*/ 102 h 14658"/>
                <a:gd name="T86" fmla="*/ 7665 w 26124"/>
                <a:gd name="T87" fmla="*/ 57 h 14658"/>
                <a:gd name="T88" fmla="*/ 7207 w 26124"/>
                <a:gd name="T89" fmla="*/ 117 h 14658"/>
                <a:gd name="T90" fmla="*/ 6795 w 26124"/>
                <a:gd name="T91" fmla="*/ 15 h 14658"/>
                <a:gd name="T92" fmla="*/ 6349 w 26124"/>
                <a:gd name="T93" fmla="*/ 118 h 14658"/>
                <a:gd name="T94" fmla="*/ 5904 w 26124"/>
                <a:gd name="T95" fmla="*/ 50 h 14658"/>
                <a:gd name="T96" fmla="*/ 5689 w 26124"/>
                <a:gd name="T97" fmla="*/ 66 h 14658"/>
                <a:gd name="T98" fmla="*/ 5219 w 26124"/>
                <a:gd name="T99" fmla="*/ 114 h 14658"/>
                <a:gd name="T100" fmla="*/ 4821 w 26124"/>
                <a:gd name="T101" fmla="*/ 27 h 14658"/>
                <a:gd name="T102" fmla="*/ 4359 w 26124"/>
                <a:gd name="T103" fmla="*/ 118 h 14658"/>
                <a:gd name="T104" fmla="*/ 3922 w 26124"/>
                <a:gd name="T105" fmla="*/ 38 h 14658"/>
                <a:gd name="T106" fmla="*/ 3535 w 26124"/>
                <a:gd name="T107" fmla="*/ 112 h 14658"/>
                <a:gd name="T108" fmla="*/ 3062 w 26124"/>
                <a:gd name="T109" fmla="*/ 76 h 14658"/>
                <a:gd name="T110" fmla="*/ 2698 w 26124"/>
                <a:gd name="T111" fmla="*/ 90 h 14658"/>
                <a:gd name="T112" fmla="*/ 2219 w 26124"/>
                <a:gd name="T113" fmla="*/ 102 h 14658"/>
                <a:gd name="T114" fmla="*/ 1848 w 26124"/>
                <a:gd name="T115" fmla="*/ 57 h 14658"/>
                <a:gd name="T116" fmla="*/ 1390 w 26124"/>
                <a:gd name="T117" fmla="*/ 117 h 14658"/>
                <a:gd name="T118" fmla="*/ 978 w 26124"/>
                <a:gd name="T119" fmla="*/ 15 h 14658"/>
                <a:gd name="T120" fmla="*/ 531 w 26124"/>
                <a:gd name="T121" fmla="*/ 118 h 14658"/>
                <a:gd name="T122" fmla="*/ 83 w 26124"/>
                <a:gd name="T123" fmla="*/ 48 h 1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24" h="14658">
                  <a:moveTo>
                    <a:pt x="26124" y="14658"/>
                  </a:moveTo>
                  <a:lnTo>
                    <a:pt x="26124" y="42"/>
                  </a:lnTo>
                  <a:lnTo>
                    <a:pt x="26124" y="42"/>
                  </a:lnTo>
                  <a:lnTo>
                    <a:pt x="26102" y="51"/>
                  </a:lnTo>
                  <a:lnTo>
                    <a:pt x="26080" y="58"/>
                  </a:lnTo>
                  <a:lnTo>
                    <a:pt x="26056" y="66"/>
                  </a:lnTo>
                  <a:lnTo>
                    <a:pt x="26033" y="74"/>
                  </a:lnTo>
                  <a:lnTo>
                    <a:pt x="26009" y="80"/>
                  </a:lnTo>
                  <a:lnTo>
                    <a:pt x="25984" y="87"/>
                  </a:lnTo>
                  <a:lnTo>
                    <a:pt x="25957" y="93"/>
                  </a:lnTo>
                  <a:lnTo>
                    <a:pt x="25930" y="98"/>
                  </a:lnTo>
                  <a:lnTo>
                    <a:pt x="25903" y="103"/>
                  </a:lnTo>
                  <a:lnTo>
                    <a:pt x="25876" y="106"/>
                  </a:lnTo>
                  <a:lnTo>
                    <a:pt x="25847" y="111"/>
                  </a:lnTo>
                  <a:lnTo>
                    <a:pt x="25818" y="113"/>
                  </a:lnTo>
                  <a:lnTo>
                    <a:pt x="25789" y="116"/>
                  </a:lnTo>
                  <a:lnTo>
                    <a:pt x="25759" y="117"/>
                  </a:lnTo>
                  <a:lnTo>
                    <a:pt x="25729" y="118"/>
                  </a:lnTo>
                  <a:lnTo>
                    <a:pt x="25698" y="118"/>
                  </a:lnTo>
                  <a:lnTo>
                    <a:pt x="25698" y="118"/>
                  </a:lnTo>
                  <a:lnTo>
                    <a:pt x="25661" y="118"/>
                  </a:lnTo>
                  <a:lnTo>
                    <a:pt x="25626" y="117"/>
                  </a:lnTo>
                  <a:lnTo>
                    <a:pt x="25590" y="114"/>
                  </a:lnTo>
                  <a:lnTo>
                    <a:pt x="25557" y="112"/>
                  </a:lnTo>
                  <a:lnTo>
                    <a:pt x="25523" y="107"/>
                  </a:lnTo>
                  <a:lnTo>
                    <a:pt x="25490" y="102"/>
                  </a:lnTo>
                  <a:lnTo>
                    <a:pt x="25458" y="97"/>
                  </a:lnTo>
                  <a:lnTo>
                    <a:pt x="25426" y="90"/>
                  </a:lnTo>
                  <a:lnTo>
                    <a:pt x="25397" y="83"/>
                  </a:lnTo>
                  <a:lnTo>
                    <a:pt x="25367" y="76"/>
                  </a:lnTo>
                  <a:lnTo>
                    <a:pt x="25339" y="67"/>
                  </a:lnTo>
                  <a:lnTo>
                    <a:pt x="25312" y="57"/>
                  </a:lnTo>
                  <a:lnTo>
                    <a:pt x="25286" y="48"/>
                  </a:lnTo>
                  <a:lnTo>
                    <a:pt x="25260" y="38"/>
                  </a:lnTo>
                  <a:lnTo>
                    <a:pt x="25237" y="27"/>
                  </a:lnTo>
                  <a:lnTo>
                    <a:pt x="25215" y="15"/>
                  </a:lnTo>
                  <a:lnTo>
                    <a:pt x="25215" y="15"/>
                  </a:lnTo>
                  <a:lnTo>
                    <a:pt x="25192" y="27"/>
                  </a:lnTo>
                  <a:lnTo>
                    <a:pt x="25169" y="38"/>
                  </a:lnTo>
                  <a:lnTo>
                    <a:pt x="25144" y="48"/>
                  </a:lnTo>
                  <a:lnTo>
                    <a:pt x="25118" y="57"/>
                  </a:lnTo>
                  <a:lnTo>
                    <a:pt x="25091" y="67"/>
                  </a:lnTo>
                  <a:lnTo>
                    <a:pt x="25062" y="76"/>
                  </a:lnTo>
                  <a:lnTo>
                    <a:pt x="25033" y="83"/>
                  </a:lnTo>
                  <a:lnTo>
                    <a:pt x="25002" y="90"/>
                  </a:lnTo>
                  <a:lnTo>
                    <a:pt x="24972" y="97"/>
                  </a:lnTo>
                  <a:lnTo>
                    <a:pt x="24939" y="102"/>
                  </a:lnTo>
                  <a:lnTo>
                    <a:pt x="24907" y="107"/>
                  </a:lnTo>
                  <a:lnTo>
                    <a:pt x="24873" y="112"/>
                  </a:lnTo>
                  <a:lnTo>
                    <a:pt x="24838" y="114"/>
                  </a:lnTo>
                  <a:lnTo>
                    <a:pt x="24803" y="117"/>
                  </a:lnTo>
                  <a:lnTo>
                    <a:pt x="24768" y="118"/>
                  </a:lnTo>
                  <a:lnTo>
                    <a:pt x="24731" y="118"/>
                  </a:lnTo>
                  <a:lnTo>
                    <a:pt x="24731" y="118"/>
                  </a:lnTo>
                  <a:lnTo>
                    <a:pt x="24695" y="118"/>
                  </a:lnTo>
                  <a:lnTo>
                    <a:pt x="24659" y="117"/>
                  </a:lnTo>
                  <a:lnTo>
                    <a:pt x="24625" y="114"/>
                  </a:lnTo>
                  <a:lnTo>
                    <a:pt x="24591" y="112"/>
                  </a:lnTo>
                  <a:lnTo>
                    <a:pt x="24557" y="107"/>
                  </a:lnTo>
                  <a:lnTo>
                    <a:pt x="24523" y="102"/>
                  </a:lnTo>
                  <a:lnTo>
                    <a:pt x="24492" y="97"/>
                  </a:lnTo>
                  <a:lnTo>
                    <a:pt x="24460" y="90"/>
                  </a:lnTo>
                  <a:lnTo>
                    <a:pt x="24430" y="83"/>
                  </a:lnTo>
                  <a:lnTo>
                    <a:pt x="24400" y="76"/>
                  </a:lnTo>
                  <a:lnTo>
                    <a:pt x="24372" y="67"/>
                  </a:lnTo>
                  <a:lnTo>
                    <a:pt x="24346" y="57"/>
                  </a:lnTo>
                  <a:lnTo>
                    <a:pt x="24320" y="48"/>
                  </a:lnTo>
                  <a:lnTo>
                    <a:pt x="24295" y="38"/>
                  </a:lnTo>
                  <a:lnTo>
                    <a:pt x="24271" y="27"/>
                  </a:lnTo>
                  <a:lnTo>
                    <a:pt x="24249" y="15"/>
                  </a:lnTo>
                  <a:lnTo>
                    <a:pt x="24249" y="15"/>
                  </a:lnTo>
                  <a:lnTo>
                    <a:pt x="24226" y="27"/>
                  </a:lnTo>
                  <a:lnTo>
                    <a:pt x="24203" y="38"/>
                  </a:lnTo>
                  <a:lnTo>
                    <a:pt x="24178" y="48"/>
                  </a:lnTo>
                  <a:lnTo>
                    <a:pt x="24152" y="57"/>
                  </a:lnTo>
                  <a:lnTo>
                    <a:pt x="24125" y="67"/>
                  </a:lnTo>
                  <a:lnTo>
                    <a:pt x="24096" y="76"/>
                  </a:lnTo>
                  <a:lnTo>
                    <a:pt x="24067" y="83"/>
                  </a:lnTo>
                  <a:lnTo>
                    <a:pt x="24036" y="90"/>
                  </a:lnTo>
                  <a:lnTo>
                    <a:pt x="24006" y="97"/>
                  </a:lnTo>
                  <a:lnTo>
                    <a:pt x="23973" y="102"/>
                  </a:lnTo>
                  <a:lnTo>
                    <a:pt x="23941" y="107"/>
                  </a:lnTo>
                  <a:lnTo>
                    <a:pt x="23907" y="112"/>
                  </a:lnTo>
                  <a:lnTo>
                    <a:pt x="23872" y="114"/>
                  </a:lnTo>
                  <a:lnTo>
                    <a:pt x="23837" y="117"/>
                  </a:lnTo>
                  <a:lnTo>
                    <a:pt x="23801" y="118"/>
                  </a:lnTo>
                  <a:lnTo>
                    <a:pt x="23765" y="118"/>
                  </a:lnTo>
                  <a:lnTo>
                    <a:pt x="23765" y="118"/>
                  </a:lnTo>
                  <a:lnTo>
                    <a:pt x="23729" y="118"/>
                  </a:lnTo>
                  <a:lnTo>
                    <a:pt x="23693" y="117"/>
                  </a:lnTo>
                  <a:lnTo>
                    <a:pt x="23659" y="114"/>
                  </a:lnTo>
                  <a:lnTo>
                    <a:pt x="23624" y="112"/>
                  </a:lnTo>
                  <a:lnTo>
                    <a:pt x="23590" y="107"/>
                  </a:lnTo>
                  <a:lnTo>
                    <a:pt x="23557" y="102"/>
                  </a:lnTo>
                  <a:lnTo>
                    <a:pt x="23526" y="97"/>
                  </a:lnTo>
                  <a:lnTo>
                    <a:pt x="23494" y="90"/>
                  </a:lnTo>
                  <a:lnTo>
                    <a:pt x="23464" y="83"/>
                  </a:lnTo>
                  <a:lnTo>
                    <a:pt x="23434" y="76"/>
                  </a:lnTo>
                  <a:lnTo>
                    <a:pt x="23406" y="67"/>
                  </a:lnTo>
                  <a:lnTo>
                    <a:pt x="23379" y="57"/>
                  </a:lnTo>
                  <a:lnTo>
                    <a:pt x="23353" y="48"/>
                  </a:lnTo>
                  <a:lnTo>
                    <a:pt x="23329" y="38"/>
                  </a:lnTo>
                  <a:lnTo>
                    <a:pt x="23305" y="27"/>
                  </a:lnTo>
                  <a:lnTo>
                    <a:pt x="23282" y="15"/>
                  </a:lnTo>
                  <a:lnTo>
                    <a:pt x="23282" y="15"/>
                  </a:lnTo>
                  <a:lnTo>
                    <a:pt x="23260" y="27"/>
                  </a:lnTo>
                  <a:lnTo>
                    <a:pt x="23236" y="38"/>
                  </a:lnTo>
                  <a:lnTo>
                    <a:pt x="23212" y="48"/>
                  </a:lnTo>
                  <a:lnTo>
                    <a:pt x="23186" y="57"/>
                  </a:lnTo>
                  <a:lnTo>
                    <a:pt x="23159" y="67"/>
                  </a:lnTo>
                  <a:lnTo>
                    <a:pt x="23130" y="76"/>
                  </a:lnTo>
                  <a:lnTo>
                    <a:pt x="23101" y="83"/>
                  </a:lnTo>
                  <a:lnTo>
                    <a:pt x="23071" y="90"/>
                  </a:lnTo>
                  <a:lnTo>
                    <a:pt x="23039" y="97"/>
                  </a:lnTo>
                  <a:lnTo>
                    <a:pt x="23007" y="102"/>
                  </a:lnTo>
                  <a:lnTo>
                    <a:pt x="22975" y="107"/>
                  </a:lnTo>
                  <a:lnTo>
                    <a:pt x="22941" y="112"/>
                  </a:lnTo>
                  <a:lnTo>
                    <a:pt x="22906" y="114"/>
                  </a:lnTo>
                  <a:lnTo>
                    <a:pt x="22871" y="117"/>
                  </a:lnTo>
                  <a:lnTo>
                    <a:pt x="22835" y="118"/>
                  </a:lnTo>
                  <a:lnTo>
                    <a:pt x="22799" y="118"/>
                  </a:lnTo>
                  <a:lnTo>
                    <a:pt x="22799" y="118"/>
                  </a:lnTo>
                  <a:lnTo>
                    <a:pt x="22763" y="118"/>
                  </a:lnTo>
                  <a:lnTo>
                    <a:pt x="22728" y="117"/>
                  </a:lnTo>
                  <a:lnTo>
                    <a:pt x="22693" y="114"/>
                  </a:lnTo>
                  <a:lnTo>
                    <a:pt x="22658" y="112"/>
                  </a:lnTo>
                  <a:lnTo>
                    <a:pt x="22624" y="107"/>
                  </a:lnTo>
                  <a:lnTo>
                    <a:pt x="22591" y="102"/>
                  </a:lnTo>
                  <a:lnTo>
                    <a:pt x="22559" y="97"/>
                  </a:lnTo>
                  <a:lnTo>
                    <a:pt x="22528" y="90"/>
                  </a:lnTo>
                  <a:lnTo>
                    <a:pt x="22498" y="83"/>
                  </a:lnTo>
                  <a:lnTo>
                    <a:pt x="22468" y="76"/>
                  </a:lnTo>
                  <a:lnTo>
                    <a:pt x="22440" y="67"/>
                  </a:lnTo>
                  <a:lnTo>
                    <a:pt x="22413" y="57"/>
                  </a:lnTo>
                  <a:lnTo>
                    <a:pt x="22387" y="48"/>
                  </a:lnTo>
                  <a:lnTo>
                    <a:pt x="22362" y="38"/>
                  </a:lnTo>
                  <a:lnTo>
                    <a:pt x="22339" y="27"/>
                  </a:lnTo>
                  <a:lnTo>
                    <a:pt x="22316" y="15"/>
                  </a:lnTo>
                  <a:lnTo>
                    <a:pt x="22316" y="15"/>
                  </a:lnTo>
                  <a:lnTo>
                    <a:pt x="22294" y="27"/>
                  </a:lnTo>
                  <a:lnTo>
                    <a:pt x="22270" y="38"/>
                  </a:lnTo>
                  <a:lnTo>
                    <a:pt x="22245" y="48"/>
                  </a:lnTo>
                  <a:lnTo>
                    <a:pt x="22219" y="57"/>
                  </a:lnTo>
                  <a:lnTo>
                    <a:pt x="22192" y="67"/>
                  </a:lnTo>
                  <a:lnTo>
                    <a:pt x="22163" y="76"/>
                  </a:lnTo>
                  <a:lnTo>
                    <a:pt x="22135" y="83"/>
                  </a:lnTo>
                  <a:lnTo>
                    <a:pt x="22105" y="90"/>
                  </a:lnTo>
                  <a:lnTo>
                    <a:pt x="22073" y="97"/>
                  </a:lnTo>
                  <a:lnTo>
                    <a:pt x="22042" y="102"/>
                  </a:lnTo>
                  <a:lnTo>
                    <a:pt x="22008" y="107"/>
                  </a:lnTo>
                  <a:lnTo>
                    <a:pt x="21974" y="112"/>
                  </a:lnTo>
                  <a:lnTo>
                    <a:pt x="21940" y="114"/>
                  </a:lnTo>
                  <a:lnTo>
                    <a:pt x="21905" y="117"/>
                  </a:lnTo>
                  <a:lnTo>
                    <a:pt x="21869" y="118"/>
                  </a:lnTo>
                  <a:lnTo>
                    <a:pt x="21834" y="118"/>
                  </a:lnTo>
                  <a:lnTo>
                    <a:pt x="21834" y="118"/>
                  </a:lnTo>
                  <a:lnTo>
                    <a:pt x="21796" y="118"/>
                  </a:lnTo>
                  <a:lnTo>
                    <a:pt x="21762" y="117"/>
                  </a:lnTo>
                  <a:lnTo>
                    <a:pt x="21726" y="114"/>
                  </a:lnTo>
                  <a:lnTo>
                    <a:pt x="21692" y="112"/>
                  </a:lnTo>
                  <a:lnTo>
                    <a:pt x="21658" y="107"/>
                  </a:lnTo>
                  <a:lnTo>
                    <a:pt x="21626" y="102"/>
                  </a:lnTo>
                  <a:lnTo>
                    <a:pt x="21593" y="97"/>
                  </a:lnTo>
                  <a:lnTo>
                    <a:pt x="21562" y="90"/>
                  </a:lnTo>
                  <a:lnTo>
                    <a:pt x="21532" y="83"/>
                  </a:lnTo>
                  <a:lnTo>
                    <a:pt x="21502" y="76"/>
                  </a:lnTo>
                  <a:lnTo>
                    <a:pt x="21474" y="67"/>
                  </a:lnTo>
                  <a:lnTo>
                    <a:pt x="21447" y="57"/>
                  </a:lnTo>
                  <a:lnTo>
                    <a:pt x="21421" y="48"/>
                  </a:lnTo>
                  <a:lnTo>
                    <a:pt x="21396" y="38"/>
                  </a:lnTo>
                  <a:lnTo>
                    <a:pt x="21372" y="27"/>
                  </a:lnTo>
                  <a:lnTo>
                    <a:pt x="21350" y="15"/>
                  </a:lnTo>
                  <a:lnTo>
                    <a:pt x="21350" y="15"/>
                  </a:lnTo>
                  <a:lnTo>
                    <a:pt x="21328" y="27"/>
                  </a:lnTo>
                  <a:lnTo>
                    <a:pt x="21304" y="38"/>
                  </a:lnTo>
                  <a:lnTo>
                    <a:pt x="21279" y="48"/>
                  </a:lnTo>
                  <a:lnTo>
                    <a:pt x="21253" y="57"/>
                  </a:lnTo>
                  <a:lnTo>
                    <a:pt x="21226" y="67"/>
                  </a:lnTo>
                  <a:lnTo>
                    <a:pt x="21198" y="76"/>
                  </a:lnTo>
                  <a:lnTo>
                    <a:pt x="21168" y="83"/>
                  </a:lnTo>
                  <a:lnTo>
                    <a:pt x="21138" y="90"/>
                  </a:lnTo>
                  <a:lnTo>
                    <a:pt x="21107" y="97"/>
                  </a:lnTo>
                  <a:lnTo>
                    <a:pt x="21075" y="102"/>
                  </a:lnTo>
                  <a:lnTo>
                    <a:pt x="21042" y="107"/>
                  </a:lnTo>
                  <a:lnTo>
                    <a:pt x="21008" y="112"/>
                  </a:lnTo>
                  <a:lnTo>
                    <a:pt x="20974" y="114"/>
                  </a:lnTo>
                  <a:lnTo>
                    <a:pt x="20938" y="117"/>
                  </a:lnTo>
                  <a:lnTo>
                    <a:pt x="20904" y="118"/>
                  </a:lnTo>
                  <a:lnTo>
                    <a:pt x="20867" y="118"/>
                  </a:lnTo>
                  <a:lnTo>
                    <a:pt x="20867" y="118"/>
                  </a:lnTo>
                  <a:lnTo>
                    <a:pt x="20831" y="118"/>
                  </a:lnTo>
                  <a:lnTo>
                    <a:pt x="20795" y="117"/>
                  </a:lnTo>
                  <a:lnTo>
                    <a:pt x="20760" y="114"/>
                  </a:lnTo>
                  <a:lnTo>
                    <a:pt x="20726" y="112"/>
                  </a:lnTo>
                  <a:lnTo>
                    <a:pt x="20692" y="107"/>
                  </a:lnTo>
                  <a:lnTo>
                    <a:pt x="20659" y="102"/>
                  </a:lnTo>
                  <a:lnTo>
                    <a:pt x="20627" y="97"/>
                  </a:lnTo>
                  <a:lnTo>
                    <a:pt x="20595" y="90"/>
                  </a:lnTo>
                  <a:lnTo>
                    <a:pt x="20565" y="83"/>
                  </a:lnTo>
                  <a:lnTo>
                    <a:pt x="20537" y="76"/>
                  </a:lnTo>
                  <a:lnTo>
                    <a:pt x="20508" y="67"/>
                  </a:lnTo>
                  <a:lnTo>
                    <a:pt x="20481" y="57"/>
                  </a:lnTo>
                  <a:lnTo>
                    <a:pt x="20455" y="48"/>
                  </a:lnTo>
                  <a:lnTo>
                    <a:pt x="20430" y="38"/>
                  </a:lnTo>
                  <a:lnTo>
                    <a:pt x="20406" y="27"/>
                  </a:lnTo>
                  <a:lnTo>
                    <a:pt x="20384" y="15"/>
                  </a:lnTo>
                  <a:lnTo>
                    <a:pt x="20384" y="15"/>
                  </a:lnTo>
                  <a:lnTo>
                    <a:pt x="20361" y="27"/>
                  </a:lnTo>
                  <a:lnTo>
                    <a:pt x="20338" y="38"/>
                  </a:lnTo>
                  <a:lnTo>
                    <a:pt x="20313" y="48"/>
                  </a:lnTo>
                  <a:lnTo>
                    <a:pt x="20287" y="57"/>
                  </a:lnTo>
                  <a:lnTo>
                    <a:pt x="20260" y="67"/>
                  </a:lnTo>
                  <a:lnTo>
                    <a:pt x="20232" y="76"/>
                  </a:lnTo>
                  <a:lnTo>
                    <a:pt x="20202" y="83"/>
                  </a:lnTo>
                  <a:lnTo>
                    <a:pt x="20172" y="90"/>
                  </a:lnTo>
                  <a:lnTo>
                    <a:pt x="20141" y="97"/>
                  </a:lnTo>
                  <a:lnTo>
                    <a:pt x="20109" y="102"/>
                  </a:lnTo>
                  <a:lnTo>
                    <a:pt x="20076" y="107"/>
                  </a:lnTo>
                  <a:lnTo>
                    <a:pt x="20042" y="112"/>
                  </a:lnTo>
                  <a:lnTo>
                    <a:pt x="20007" y="114"/>
                  </a:lnTo>
                  <a:lnTo>
                    <a:pt x="19973" y="117"/>
                  </a:lnTo>
                  <a:lnTo>
                    <a:pt x="19937" y="118"/>
                  </a:lnTo>
                  <a:lnTo>
                    <a:pt x="19901" y="118"/>
                  </a:lnTo>
                  <a:lnTo>
                    <a:pt x="19901" y="118"/>
                  </a:lnTo>
                  <a:lnTo>
                    <a:pt x="19865" y="118"/>
                  </a:lnTo>
                  <a:lnTo>
                    <a:pt x="19830" y="117"/>
                  </a:lnTo>
                  <a:lnTo>
                    <a:pt x="19795" y="115"/>
                  </a:lnTo>
                  <a:lnTo>
                    <a:pt x="19761" y="112"/>
                  </a:lnTo>
                  <a:lnTo>
                    <a:pt x="19727" y="107"/>
                  </a:lnTo>
                  <a:lnTo>
                    <a:pt x="19696" y="103"/>
                  </a:lnTo>
                  <a:lnTo>
                    <a:pt x="19663" y="98"/>
                  </a:lnTo>
                  <a:lnTo>
                    <a:pt x="19633" y="91"/>
                  </a:lnTo>
                  <a:lnTo>
                    <a:pt x="19602" y="85"/>
                  </a:lnTo>
                  <a:lnTo>
                    <a:pt x="19574" y="77"/>
                  </a:lnTo>
                  <a:lnTo>
                    <a:pt x="19546" y="68"/>
                  </a:lnTo>
                  <a:lnTo>
                    <a:pt x="19518" y="59"/>
                  </a:lnTo>
                  <a:lnTo>
                    <a:pt x="19492" y="50"/>
                  </a:lnTo>
                  <a:lnTo>
                    <a:pt x="19468" y="39"/>
                  </a:lnTo>
                  <a:lnTo>
                    <a:pt x="19444" y="29"/>
                  </a:lnTo>
                  <a:lnTo>
                    <a:pt x="19423" y="17"/>
                  </a:lnTo>
                  <a:lnTo>
                    <a:pt x="19423" y="0"/>
                  </a:lnTo>
                  <a:lnTo>
                    <a:pt x="19423" y="0"/>
                  </a:lnTo>
                  <a:lnTo>
                    <a:pt x="19407" y="8"/>
                  </a:lnTo>
                  <a:lnTo>
                    <a:pt x="19407" y="8"/>
                  </a:lnTo>
                  <a:lnTo>
                    <a:pt x="19401" y="5"/>
                  </a:lnTo>
                  <a:lnTo>
                    <a:pt x="19401" y="13"/>
                  </a:lnTo>
                  <a:lnTo>
                    <a:pt x="19401" y="13"/>
                  </a:lnTo>
                  <a:lnTo>
                    <a:pt x="19379" y="25"/>
                  </a:lnTo>
                  <a:lnTo>
                    <a:pt x="19355" y="36"/>
                  </a:lnTo>
                  <a:lnTo>
                    <a:pt x="19330" y="46"/>
                  </a:lnTo>
                  <a:lnTo>
                    <a:pt x="19304" y="56"/>
                  </a:lnTo>
                  <a:lnTo>
                    <a:pt x="19277" y="66"/>
                  </a:lnTo>
                  <a:lnTo>
                    <a:pt x="19248" y="75"/>
                  </a:lnTo>
                  <a:lnTo>
                    <a:pt x="19219" y="82"/>
                  </a:lnTo>
                  <a:lnTo>
                    <a:pt x="19188" y="90"/>
                  </a:lnTo>
                  <a:lnTo>
                    <a:pt x="19157" y="97"/>
                  </a:lnTo>
                  <a:lnTo>
                    <a:pt x="19124" y="102"/>
                  </a:lnTo>
                  <a:lnTo>
                    <a:pt x="19090" y="107"/>
                  </a:lnTo>
                  <a:lnTo>
                    <a:pt x="19057" y="111"/>
                  </a:lnTo>
                  <a:lnTo>
                    <a:pt x="19022" y="114"/>
                  </a:lnTo>
                  <a:lnTo>
                    <a:pt x="18987" y="117"/>
                  </a:lnTo>
                  <a:lnTo>
                    <a:pt x="18951" y="118"/>
                  </a:lnTo>
                  <a:lnTo>
                    <a:pt x="18914" y="118"/>
                  </a:lnTo>
                  <a:lnTo>
                    <a:pt x="18914" y="118"/>
                  </a:lnTo>
                  <a:lnTo>
                    <a:pt x="18878" y="118"/>
                  </a:lnTo>
                  <a:lnTo>
                    <a:pt x="18842" y="117"/>
                  </a:lnTo>
                  <a:lnTo>
                    <a:pt x="18807" y="114"/>
                  </a:lnTo>
                  <a:lnTo>
                    <a:pt x="18772" y="112"/>
                  </a:lnTo>
                  <a:lnTo>
                    <a:pt x="18739" y="107"/>
                  </a:lnTo>
                  <a:lnTo>
                    <a:pt x="18706" y="102"/>
                  </a:lnTo>
                  <a:lnTo>
                    <a:pt x="18674" y="97"/>
                  </a:lnTo>
                  <a:lnTo>
                    <a:pt x="18643" y="90"/>
                  </a:lnTo>
                  <a:lnTo>
                    <a:pt x="18612" y="83"/>
                  </a:lnTo>
                  <a:lnTo>
                    <a:pt x="18583" y="76"/>
                  </a:lnTo>
                  <a:lnTo>
                    <a:pt x="18555" y="67"/>
                  </a:lnTo>
                  <a:lnTo>
                    <a:pt x="18527" y="57"/>
                  </a:lnTo>
                  <a:lnTo>
                    <a:pt x="18501" y="48"/>
                  </a:lnTo>
                  <a:lnTo>
                    <a:pt x="18476" y="38"/>
                  </a:lnTo>
                  <a:lnTo>
                    <a:pt x="18453" y="27"/>
                  </a:lnTo>
                  <a:lnTo>
                    <a:pt x="18431" y="15"/>
                  </a:lnTo>
                  <a:lnTo>
                    <a:pt x="18431" y="15"/>
                  </a:lnTo>
                  <a:lnTo>
                    <a:pt x="18409" y="27"/>
                  </a:lnTo>
                  <a:lnTo>
                    <a:pt x="18385" y="38"/>
                  </a:lnTo>
                  <a:lnTo>
                    <a:pt x="18361" y="48"/>
                  </a:lnTo>
                  <a:lnTo>
                    <a:pt x="18335" y="57"/>
                  </a:lnTo>
                  <a:lnTo>
                    <a:pt x="18307" y="67"/>
                  </a:lnTo>
                  <a:lnTo>
                    <a:pt x="18279" y="76"/>
                  </a:lnTo>
                  <a:lnTo>
                    <a:pt x="18250" y="83"/>
                  </a:lnTo>
                  <a:lnTo>
                    <a:pt x="18219" y="90"/>
                  </a:lnTo>
                  <a:lnTo>
                    <a:pt x="18188" y="97"/>
                  </a:lnTo>
                  <a:lnTo>
                    <a:pt x="18156" y="102"/>
                  </a:lnTo>
                  <a:lnTo>
                    <a:pt x="18122" y="107"/>
                  </a:lnTo>
                  <a:lnTo>
                    <a:pt x="18090" y="112"/>
                  </a:lnTo>
                  <a:lnTo>
                    <a:pt x="18055" y="114"/>
                  </a:lnTo>
                  <a:lnTo>
                    <a:pt x="18020" y="117"/>
                  </a:lnTo>
                  <a:lnTo>
                    <a:pt x="17984" y="118"/>
                  </a:lnTo>
                  <a:lnTo>
                    <a:pt x="17948" y="118"/>
                  </a:lnTo>
                  <a:lnTo>
                    <a:pt x="17948" y="118"/>
                  </a:lnTo>
                  <a:lnTo>
                    <a:pt x="17912" y="118"/>
                  </a:lnTo>
                  <a:lnTo>
                    <a:pt x="17876" y="117"/>
                  </a:lnTo>
                  <a:lnTo>
                    <a:pt x="17841" y="114"/>
                  </a:lnTo>
                  <a:lnTo>
                    <a:pt x="17807" y="112"/>
                  </a:lnTo>
                  <a:lnTo>
                    <a:pt x="17773" y="107"/>
                  </a:lnTo>
                  <a:lnTo>
                    <a:pt x="17740" y="102"/>
                  </a:lnTo>
                  <a:lnTo>
                    <a:pt x="17707" y="97"/>
                  </a:lnTo>
                  <a:lnTo>
                    <a:pt x="17677" y="90"/>
                  </a:lnTo>
                  <a:lnTo>
                    <a:pt x="17646" y="83"/>
                  </a:lnTo>
                  <a:lnTo>
                    <a:pt x="17617" y="76"/>
                  </a:lnTo>
                  <a:lnTo>
                    <a:pt x="17589" y="67"/>
                  </a:lnTo>
                  <a:lnTo>
                    <a:pt x="17562" y="57"/>
                  </a:lnTo>
                  <a:lnTo>
                    <a:pt x="17535" y="48"/>
                  </a:lnTo>
                  <a:lnTo>
                    <a:pt x="17510" y="38"/>
                  </a:lnTo>
                  <a:lnTo>
                    <a:pt x="17488" y="27"/>
                  </a:lnTo>
                  <a:lnTo>
                    <a:pt x="17465" y="15"/>
                  </a:lnTo>
                  <a:lnTo>
                    <a:pt x="17465" y="15"/>
                  </a:lnTo>
                  <a:lnTo>
                    <a:pt x="17443" y="27"/>
                  </a:lnTo>
                  <a:lnTo>
                    <a:pt x="17419" y="38"/>
                  </a:lnTo>
                  <a:lnTo>
                    <a:pt x="17394" y="48"/>
                  </a:lnTo>
                  <a:lnTo>
                    <a:pt x="17368" y="57"/>
                  </a:lnTo>
                  <a:lnTo>
                    <a:pt x="17340" y="67"/>
                  </a:lnTo>
                  <a:lnTo>
                    <a:pt x="17312" y="76"/>
                  </a:lnTo>
                  <a:lnTo>
                    <a:pt x="17283" y="83"/>
                  </a:lnTo>
                  <a:lnTo>
                    <a:pt x="17253" y="90"/>
                  </a:lnTo>
                  <a:lnTo>
                    <a:pt x="17222" y="97"/>
                  </a:lnTo>
                  <a:lnTo>
                    <a:pt x="17189" y="102"/>
                  </a:lnTo>
                  <a:lnTo>
                    <a:pt x="17156" y="107"/>
                  </a:lnTo>
                  <a:lnTo>
                    <a:pt x="17123" y="112"/>
                  </a:lnTo>
                  <a:lnTo>
                    <a:pt x="17089" y="114"/>
                  </a:lnTo>
                  <a:lnTo>
                    <a:pt x="17054" y="117"/>
                  </a:lnTo>
                  <a:lnTo>
                    <a:pt x="17018" y="118"/>
                  </a:lnTo>
                  <a:lnTo>
                    <a:pt x="16982" y="118"/>
                  </a:lnTo>
                  <a:lnTo>
                    <a:pt x="16982" y="118"/>
                  </a:lnTo>
                  <a:lnTo>
                    <a:pt x="16945" y="118"/>
                  </a:lnTo>
                  <a:lnTo>
                    <a:pt x="16910" y="117"/>
                  </a:lnTo>
                  <a:lnTo>
                    <a:pt x="16874" y="114"/>
                  </a:lnTo>
                  <a:lnTo>
                    <a:pt x="16841" y="112"/>
                  </a:lnTo>
                  <a:lnTo>
                    <a:pt x="16807" y="107"/>
                  </a:lnTo>
                  <a:lnTo>
                    <a:pt x="16774" y="102"/>
                  </a:lnTo>
                  <a:lnTo>
                    <a:pt x="16742" y="97"/>
                  </a:lnTo>
                  <a:lnTo>
                    <a:pt x="16710" y="90"/>
                  </a:lnTo>
                  <a:lnTo>
                    <a:pt x="16681" y="83"/>
                  </a:lnTo>
                  <a:lnTo>
                    <a:pt x="16651" y="76"/>
                  </a:lnTo>
                  <a:lnTo>
                    <a:pt x="16623" y="67"/>
                  </a:lnTo>
                  <a:lnTo>
                    <a:pt x="16596" y="57"/>
                  </a:lnTo>
                  <a:lnTo>
                    <a:pt x="16570" y="48"/>
                  </a:lnTo>
                  <a:lnTo>
                    <a:pt x="16544" y="38"/>
                  </a:lnTo>
                  <a:lnTo>
                    <a:pt x="16521" y="27"/>
                  </a:lnTo>
                  <a:lnTo>
                    <a:pt x="16499" y="15"/>
                  </a:lnTo>
                  <a:lnTo>
                    <a:pt x="16499" y="15"/>
                  </a:lnTo>
                  <a:lnTo>
                    <a:pt x="16477" y="27"/>
                  </a:lnTo>
                  <a:lnTo>
                    <a:pt x="16453" y="38"/>
                  </a:lnTo>
                  <a:lnTo>
                    <a:pt x="16428" y="48"/>
                  </a:lnTo>
                  <a:lnTo>
                    <a:pt x="16402" y="57"/>
                  </a:lnTo>
                  <a:lnTo>
                    <a:pt x="16375" y="67"/>
                  </a:lnTo>
                  <a:lnTo>
                    <a:pt x="16346" y="76"/>
                  </a:lnTo>
                  <a:lnTo>
                    <a:pt x="16317" y="83"/>
                  </a:lnTo>
                  <a:lnTo>
                    <a:pt x="16286" y="90"/>
                  </a:lnTo>
                  <a:lnTo>
                    <a:pt x="16256" y="97"/>
                  </a:lnTo>
                  <a:lnTo>
                    <a:pt x="16223" y="102"/>
                  </a:lnTo>
                  <a:lnTo>
                    <a:pt x="16191" y="107"/>
                  </a:lnTo>
                  <a:lnTo>
                    <a:pt x="16157" y="112"/>
                  </a:lnTo>
                  <a:lnTo>
                    <a:pt x="16122" y="114"/>
                  </a:lnTo>
                  <a:lnTo>
                    <a:pt x="16087" y="117"/>
                  </a:lnTo>
                  <a:lnTo>
                    <a:pt x="16052" y="118"/>
                  </a:lnTo>
                  <a:lnTo>
                    <a:pt x="16015" y="118"/>
                  </a:lnTo>
                  <a:lnTo>
                    <a:pt x="16015" y="118"/>
                  </a:lnTo>
                  <a:lnTo>
                    <a:pt x="15979" y="118"/>
                  </a:lnTo>
                  <a:lnTo>
                    <a:pt x="15943" y="117"/>
                  </a:lnTo>
                  <a:lnTo>
                    <a:pt x="15909" y="114"/>
                  </a:lnTo>
                  <a:lnTo>
                    <a:pt x="15875" y="112"/>
                  </a:lnTo>
                  <a:lnTo>
                    <a:pt x="15841" y="107"/>
                  </a:lnTo>
                  <a:lnTo>
                    <a:pt x="15807" y="102"/>
                  </a:lnTo>
                  <a:lnTo>
                    <a:pt x="15776" y="97"/>
                  </a:lnTo>
                  <a:lnTo>
                    <a:pt x="15744" y="90"/>
                  </a:lnTo>
                  <a:lnTo>
                    <a:pt x="15714" y="83"/>
                  </a:lnTo>
                  <a:lnTo>
                    <a:pt x="15684" y="76"/>
                  </a:lnTo>
                  <a:lnTo>
                    <a:pt x="15656" y="67"/>
                  </a:lnTo>
                  <a:lnTo>
                    <a:pt x="15630" y="57"/>
                  </a:lnTo>
                  <a:lnTo>
                    <a:pt x="15604" y="48"/>
                  </a:lnTo>
                  <a:lnTo>
                    <a:pt x="15579" y="38"/>
                  </a:lnTo>
                  <a:lnTo>
                    <a:pt x="15555" y="27"/>
                  </a:lnTo>
                  <a:lnTo>
                    <a:pt x="15533" y="15"/>
                  </a:lnTo>
                  <a:lnTo>
                    <a:pt x="15533" y="15"/>
                  </a:lnTo>
                  <a:lnTo>
                    <a:pt x="15510" y="27"/>
                  </a:lnTo>
                  <a:lnTo>
                    <a:pt x="15487" y="38"/>
                  </a:lnTo>
                  <a:lnTo>
                    <a:pt x="15462" y="48"/>
                  </a:lnTo>
                  <a:lnTo>
                    <a:pt x="15436" y="57"/>
                  </a:lnTo>
                  <a:lnTo>
                    <a:pt x="15409" y="67"/>
                  </a:lnTo>
                  <a:lnTo>
                    <a:pt x="15380" y="76"/>
                  </a:lnTo>
                  <a:lnTo>
                    <a:pt x="15351" y="83"/>
                  </a:lnTo>
                  <a:lnTo>
                    <a:pt x="15320" y="90"/>
                  </a:lnTo>
                  <a:lnTo>
                    <a:pt x="15290" y="97"/>
                  </a:lnTo>
                  <a:lnTo>
                    <a:pt x="15257" y="102"/>
                  </a:lnTo>
                  <a:lnTo>
                    <a:pt x="15225" y="107"/>
                  </a:lnTo>
                  <a:lnTo>
                    <a:pt x="15191" y="112"/>
                  </a:lnTo>
                  <a:lnTo>
                    <a:pt x="15156" y="114"/>
                  </a:lnTo>
                  <a:lnTo>
                    <a:pt x="15121" y="117"/>
                  </a:lnTo>
                  <a:lnTo>
                    <a:pt x="15085" y="118"/>
                  </a:lnTo>
                  <a:lnTo>
                    <a:pt x="15049" y="118"/>
                  </a:lnTo>
                  <a:lnTo>
                    <a:pt x="15049" y="118"/>
                  </a:lnTo>
                  <a:lnTo>
                    <a:pt x="15013" y="118"/>
                  </a:lnTo>
                  <a:lnTo>
                    <a:pt x="14977" y="117"/>
                  </a:lnTo>
                  <a:lnTo>
                    <a:pt x="14943" y="114"/>
                  </a:lnTo>
                  <a:lnTo>
                    <a:pt x="14908" y="112"/>
                  </a:lnTo>
                  <a:lnTo>
                    <a:pt x="14874" y="107"/>
                  </a:lnTo>
                  <a:lnTo>
                    <a:pt x="14841" y="102"/>
                  </a:lnTo>
                  <a:lnTo>
                    <a:pt x="14810" y="97"/>
                  </a:lnTo>
                  <a:lnTo>
                    <a:pt x="14778" y="90"/>
                  </a:lnTo>
                  <a:lnTo>
                    <a:pt x="14748" y="83"/>
                  </a:lnTo>
                  <a:lnTo>
                    <a:pt x="14718" y="76"/>
                  </a:lnTo>
                  <a:lnTo>
                    <a:pt x="14690" y="67"/>
                  </a:lnTo>
                  <a:lnTo>
                    <a:pt x="14663" y="57"/>
                  </a:lnTo>
                  <a:lnTo>
                    <a:pt x="14637" y="48"/>
                  </a:lnTo>
                  <a:lnTo>
                    <a:pt x="14613" y="38"/>
                  </a:lnTo>
                  <a:lnTo>
                    <a:pt x="14589" y="27"/>
                  </a:lnTo>
                  <a:lnTo>
                    <a:pt x="14566" y="15"/>
                  </a:lnTo>
                  <a:lnTo>
                    <a:pt x="14566" y="15"/>
                  </a:lnTo>
                  <a:lnTo>
                    <a:pt x="14544" y="27"/>
                  </a:lnTo>
                  <a:lnTo>
                    <a:pt x="14520" y="38"/>
                  </a:lnTo>
                  <a:lnTo>
                    <a:pt x="14496" y="48"/>
                  </a:lnTo>
                  <a:lnTo>
                    <a:pt x="14470" y="57"/>
                  </a:lnTo>
                  <a:lnTo>
                    <a:pt x="14443" y="67"/>
                  </a:lnTo>
                  <a:lnTo>
                    <a:pt x="14414" y="76"/>
                  </a:lnTo>
                  <a:lnTo>
                    <a:pt x="14385" y="83"/>
                  </a:lnTo>
                  <a:lnTo>
                    <a:pt x="14355" y="90"/>
                  </a:lnTo>
                  <a:lnTo>
                    <a:pt x="14323" y="97"/>
                  </a:lnTo>
                  <a:lnTo>
                    <a:pt x="14291" y="102"/>
                  </a:lnTo>
                  <a:lnTo>
                    <a:pt x="14259" y="107"/>
                  </a:lnTo>
                  <a:lnTo>
                    <a:pt x="14225" y="112"/>
                  </a:lnTo>
                  <a:lnTo>
                    <a:pt x="14190" y="114"/>
                  </a:lnTo>
                  <a:lnTo>
                    <a:pt x="14155" y="117"/>
                  </a:lnTo>
                  <a:lnTo>
                    <a:pt x="14119" y="118"/>
                  </a:lnTo>
                  <a:lnTo>
                    <a:pt x="14083" y="118"/>
                  </a:lnTo>
                  <a:lnTo>
                    <a:pt x="14083" y="118"/>
                  </a:lnTo>
                  <a:lnTo>
                    <a:pt x="14048" y="118"/>
                  </a:lnTo>
                  <a:lnTo>
                    <a:pt x="14012" y="117"/>
                  </a:lnTo>
                  <a:lnTo>
                    <a:pt x="13977" y="114"/>
                  </a:lnTo>
                  <a:lnTo>
                    <a:pt x="13942" y="112"/>
                  </a:lnTo>
                  <a:lnTo>
                    <a:pt x="13908" y="107"/>
                  </a:lnTo>
                  <a:lnTo>
                    <a:pt x="13875" y="102"/>
                  </a:lnTo>
                  <a:lnTo>
                    <a:pt x="13843" y="97"/>
                  </a:lnTo>
                  <a:lnTo>
                    <a:pt x="13812" y="90"/>
                  </a:lnTo>
                  <a:lnTo>
                    <a:pt x="13782" y="83"/>
                  </a:lnTo>
                  <a:lnTo>
                    <a:pt x="13752" y="76"/>
                  </a:lnTo>
                  <a:lnTo>
                    <a:pt x="13724" y="67"/>
                  </a:lnTo>
                  <a:lnTo>
                    <a:pt x="13697" y="57"/>
                  </a:lnTo>
                  <a:lnTo>
                    <a:pt x="13671" y="48"/>
                  </a:lnTo>
                  <a:lnTo>
                    <a:pt x="13646" y="38"/>
                  </a:lnTo>
                  <a:lnTo>
                    <a:pt x="13623" y="27"/>
                  </a:lnTo>
                  <a:lnTo>
                    <a:pt x="13600" y="15"/>
                  </a:lnTo>
                  <a:lnTo>
                    <a:pt x="13600" y="15"/>
                  </a:lnTo>
                  <a:lnTo>
                    <a:pt x="13578" y="27"/>
                  </a:lnTo>
                  <a:lnTo>
                    <a:pt x="13554" y="38"/>
                  </a:lnTo>
                  <a:lnTo>
                    <a:pt x="13529" y="48"/>
                  </a:lnTo>
                  <a:lnTo>
                    <a:pt x="13503" y="57"/>
                  </a:lnTo>
                  <a:lnTo>
                    <a:pt x="13476" y="67"/>
                  </a:lnTo>
                  <a:lnTo>
                    <a:pt x="13447" y="76"/>
                  </a:lnTo>
                  <a:lnTo>
                    <a:pt x="13419" y="83"/>
                  </a:lnTo>
                  <a:lnTo>
                    <a:pt x="13389" y="90"/>
                  </a:lnTo>
                  <a:lnTo>
                    <a:pt x="13357" y="97"/>
                  </a:lnTo>
                  <a:lnTo>
                    <a:pt x="13326" y="102"/>
                  </a:lnTo>
                  <a:lnTo>
                    <a:pt x="13292" y="107"/>
                  </a:lnTo>
                  <a:lnTo>
                    <a:pt x="13258" y="112"/>
                  </a:lnTo>
                  <a:lnTo>
                    <a:pt x="13224" y="114"/>
                  </a:lnTo>
                  <a:lnTo>
                    <a:pt x="13189" y="117"/>
                  </a:lnTo>
                  <a:lnTo>
                    <a:pt x="13153" y="118"/>
                  </a:lnTo>
                  <a:lnTo>
                    <a:pt x="13118" y="118"/>
                  </a:lnTo>
                  <a:lnTo>
                    <a:pt x="13118" y="118"/>
                  </a:lnTo>
                  <a:lnTo>
                    <a:pt x="13079" y="118"/>
                  </a:lnTo>
                  <a:lnTo>
                    <a:pt x="13041" y="116"/>
                  </a:lnTo>
                  <a:lnTo>
                    <a:pt x="13005" y="114"/>
                  </a:lnTo>
                  <a:lnTo>
                    <a:pt x="12969" y="111"/>
                  </a:lnTo>
                  <a:lnTo>
                    <a:pt x="12934" y="106"/>
                  </a:lnTo>
                  <a:lnTo>
                    <a:pt x="12900" y="101"/>
                  </a:lnTo>
                  <a:lnTo>
                    <a:pt x="12866" y="94"/>
                  </a:lnTo>
                  <a:lnTo>
                    <a:pt x="12834" y="88"/>
                  </a:lnTo>
                  <a:lnTo>
                    <a:pt x="12803" y="80"/>
                  </a:lnTo>
                  <a:lnTo>
                    <a:pt x="12772" y="71"/>
                  </a:lnTo>
                  <a:lnTo>
                    <a:pt x="12743" y="62"/>
                  </a:lnTo>
                  <a:lnTo>
                    <a:pt x="12716" y="52"/>
                  </a:lnTo>
                  <a:lnTo>
                    <a:pt x="12688" y="41"/>
                  </a:lnTo>
                  <a:lnTo>
                    <a:pt x="12663" y="30"/>
                  </a:lnTo>
                  <a:lnTo>
                    <a:pt x="12639" y="18"/>
                  </a:lnTo>
                  <a:lnTo>
                    <a:pt x="12618" y="5"/>
                  </a:lnTo>
                  <a:lnTo>
                    <a:pt x="12618" y="0"/>
                  </a:lnTo>
                  <a:lnTo>
                    <a:pt x="12618" y="0"/>
                  </a:lnTo>
                  <a:lnTo>
                    <a:pt x="12596" y="13"/>
                  </a:lnTo>
                  <a:lnTo>
                    <a:pt x="12572" y="26"/>
                  </a:lnTo>
                  <a:lnTo>
                    <a:pt x="12546" y="38"/>
                  </a:lnTo>
                  <a:lnTo>
                    <a:pt x="12520" y="49"/>
                  </a:lnTo>
                  <a:lnTo>
                    <a:pt x="12491" y="59"/>
                  </a:lnTo>
                  <a:lnTo>
                    <a:pt x="12462" y="69"/>
                  </a:lnTo>
                  <a:lnTo>
                    <a:pt x="12431" y="78"/>
                  </a:lnTo>
                  <a:lnTo>
                    <a:pt x="12399" y="86"/>
                  </a:lnTo>
                  <a:lnTo>
                    <a:pt x="12366" y="93"/>
                  </a:lnTo>
                  <a:lnTo>
                    <a:pt x="12332" y="100"/>
                  </a:lnTo>
                  <a:lnTo>
                    <a:pt x="12296" y="105"/>
                  </a:lnTo>
                  <a:lnTo>
                    <a:pt x="12261" y="111"/>
                  </a:lnTo>
                  <a:lnTo>
                    <a:pt x="12225" y="114"/>
                  </a:lnTo>
                  <a:lnTo>
                    <a:pt x="12186" y="116"/>
                  </a:lnTo>
                  <a:lnTo>
                    <a:pt x="12148" y="118"/>
                  </a:lnTo>
                  <a:lnTo>
                    <a:pt x="12109" y="118"/>
                  </a:lnTo>
                  <a:lnTo>
                    <a:pt x="12109" y="118"/>
                  </a:lnTo>
                  <a:lnTo>
                    <a:pt x="12073" y="118"/>
                  </a:lnTo>
                  <a:lnTo>
                    <a:pt x="12037" y="117"/>
                  </a:lnTo>
                  <a:lnTo>
                    <a:pt x="12002" y="114"/>
                  </a:lnTo>
                  <a:lnTo>
                    <a:pt x="11968" y="112"/>
                  </a:lnTo>
                  <a:lnTo>
                    <a:pt x="11935" y="107"/>
                  </a:lnTo>
                  <a:lnTo>
                    <a:pt x="11901" y="102"/>
                  </a:lnTo>
                  <a:lnTo>
                    <a:pt x="11870" y="97"/>
                  </a:lnTo>
                  <a:lnTo>
                    <a:pt x="11838" y="90"/>
                  </a:lnTo>
                  <a:lnTo>
                    <a:pt x="11808" y="83"/>
                  </a:lnTo>
                  <a:lnTo>
                    <a:pt x="11778" y="76"/>
                  </a:lnTo>
                  <a:lnTo>
                    <a:pt x="11750" y="67"/>
                  </a:lnTo>
                  <a:lnTo>
                    <a:pt x="11723" y="57"/>
                  </a:lnTo>
                  <a:lnTo>
                    <a:pt x="11696" y="48"/>
                  </a:lnTo>
                  <a:lnTo>
                    <a:pt x="11672" y="38"/>
                  </a:lnTo>
                  <a:lnTo>
                    <a:pt x="11649" y="27"/>
                  </a:lnTo>
                  <a:lnTo>
                    <a:pt x="11627" y="15"/>
                  </a:lnTo>
                  <a:lnTo>
                    <a:pt x="11627" y="15"/>
                  </a:lnTo>
                  <a:lnTo>
                    <a:pt x="11604" y="27"/>
                  </a:lnTo>
                  <a:lnTo>
                    <a:pt x="11581" y="38"/>
                  </a:lnTo>
                  <a:lnTo>
                    <a:pt x="11556" y="48"/>
                  </a:lnTo>
                  <a:lnTo>
                    <a:pt x="11530" y="57"/>
                  </a:lnTo>
                  <a:lnTo>
                    <a:pt x="11503" y="67"/>
                  </a:lnTo>
                  <a:lnTo>
                    <a:pt x="11474" y="76"/>
                  </a:lnTo>
                  <a:lnTo>
                    <a:pt x="11445" y="83"/>
                  </a:lnTo>
                  <a:lnTo>
                    <a:pt x="11414" y="90"/>
                  </a:lnTo>
                  <a:lnTo>
                    <a:pt x="11383" y="97"/>
                  </a:lnTo>
                  <a:lnTo>
                    <a:pt x="11351" y="102"/>
                  </a:lnTo>
                  <a:lnTo>
                    <a:pt x="11319" y="107"/>
                  </a:lnTo>
                  <a:lnTo>
                    <a:pt x="11285" y="112"/>
                  </a:lnTo>
                  <a:lnTo>
                    <a:pt x="11250" y="114"/>
                  </a:lnTo>
                  <a:lnTo>
                    <a:pt x="11215" y="117"/>
                  </a:lnTo>
                  <a:lnTo>
                    <a:pt x="11179" y="118"/>
                  </a:lnTo>
                  <a:lnTo>
                    <a:pt x="11143" y="118"/>
                  </a:lnTo>
                  <a:lnTo>
                    <a:pt x="11143" y="118"/>
                  </a:lnTo>
                  <a:lnTo>
                    <a:pt x="11107" y="118"/>
                  </a:lnTo>
                  <a:lnTo>
                    <a:pt x="11071" y="117"/>
                  </a:lnTo>
                  <a:lnTo>
                    <a:pt x="11037" y="114"/>
                  </a:lnTo>
                  <a:lnTo>
                    <a:pt x="11002" y="112"/>
                  </a:lnTo>
                  <a:lnTo>
                    <a:pt x="10968" y="107"/>
                  </a:lnTo>
                  <a:lnTo>
                    <a:pt x="10935" y="102"/>
                  </a:lnTo>
                  <a:lnTo>
                    <a:pt x="10904" y="97"/>
                  </a:lnTo>
                  <a:lnTo>
                    <a:pt x="10872" y="90"/>
                  </a:lnTo>
                  <a:lnTo>
                    <a:pt x="10842" y="83"/>
                  </a:lnTo>
                  <a:lnTo>
                    <a:pt x="10812" y="76"/>
                  </a:lnTo>
                  <a:lnTo>
                    <a:pt x="10784" y="67"/>
                  </a:lnTo>
                  <a:lnTo>
                    <a:pt x="10757" y="57"/>
                  </a:lnTo>
                  <a:lnTo>
                    <a:pt x="10731" y="48"/>
                  </a:lnTo>
                  <a:lnTo>
                    <a:pt x="10706" y="38"/>
                  </a:lnTo>
                  <a:lnTo>
                    <a:pt x="10683" y="27"/>
                  </a:lnTo>
                  <a:lnTo>
                    <a:pt x="10660" y="15"/>
                  </a:lnTo>
                  <a:lnTo>
                    <a:pt x="10660" y="15"/>
                  </a:lnTo>
                  <a:lnTo>
                    <a:pt x="10638" y="27"/>
                  </a:lnTo>
                  <a:lnTo>
                    <a:pt x="10614" y="38"/>
                  </a:lnTo>
                  <a:lnTo>
                    <a:pt x="10589" y="48"/>
                  </a:lnTo>
                  <a:lnTo>
                    <a:pt x="10564" y="57"/>
                  </a:lnTo>
                  <a:lnTo>
                    <a:pt x="10537" y="67"/>
                  </a:lnTo>
                  <a:lnTo>
                    <a:pt x="10508" y="76"/>
                  </a:lnTo>
                  <a:lnTo>
                    <a:pt x="10479" y="83"/>
                  </a:lnTo>
                  <a:lnTo>
                    <a:pt x="10449" y="90"/>
                  </a:lnTo>
                  <a:lnTo>
                    <a:pt x="10417" y="97"/>
                  </a:lnTo>
                  <a:lnTo>
                    <a:pt x="10385" y="102"/>
                  </a:lnTo>
                  <a:lnTo>
                    <a:pt x="10352" y="107"/>
                  </a:lnTo>
                  <a:lnTo>
                    <a:pt x="10318" y="112"/>
                  </a:lnTo>
                  <a:lnTo>
                    <a:pt x="10284" y="114"/>
                  </a:lnTo>
                  <a:lnTo>
                    <a:pt x="10249" y="117"/>
                  </a:lnTo>
                  <a:lnTo>
                    <a:pt x="10213" y="118"/>
                  </a:lnTo>
                  <a:lnTo>
                    <a:pt x="10177" y="118"/>
                  </a:lnTo>
                  <a:lnTo>
                    <a:pt x="10177" y="118"/>
                  </a:lnTo>
                  <a:lnTo>
                    <a:pt x="10140" y="118"/>
                  </a:lnTo>
                  <a:lnTo>
                    <a:pt x="10105" y="117"/>
                  </a:lnTo>
                  <a:lnTo>
                    <a:pt x="10071" y="114"/>
                  </a:lnTo>
                  <a:lnTo>
                    <a:pt x="10036" y="112"/>
                  </a:lnTo>
                  <a:lnTo>
                    <a:pt x="10002" y="107"/>
                  </a:lnTo>
                  <a:lnTo>
                    <a:pt x="9969" y="102"/>
                  </a:lnTo>
                  <a:lnTo>
                    <a:pt x="9937" y="97"/>
                  </a:lnTo>
                  <a:lnTo>
                    <a:pt x="9906" y="90"/>
                  </a:lnTo>
                  <a:lnTo>
                    <a:pt x="9876" y="83"/>
                  </a:lnTo>
                  <a:lnTo>
                    <a:pt x="9846" y="76"/>
                  </a:lnTo>
                  <a:lnTo>
                    <a:pt x="9818" y="67"/>
                  </a:lnTo>
                  <a:lnTo>
                    <a:pt x="9791" y="57"/>
                  </a:lnTo>
                  <a:lnTo>
                    <a:pt x="9765" y="48"/>
                  </a:lnTo>
                  <a:lnTo>
                    <a:pt x="9740" y="38"/>
                  </a:lnTo>
                  <a:lnTo>
                    <a:pt x="9717" y="27"/>
                  </a:lnTo>
                  <a:lnTo>
                    <a:pt x="9694" y="15"/>
                  </a:lnTo>
                  <a:lnTo>
                    <a:pt x="9694" y="15"/>
                  </a:lnTo>
                  <a:lnTo>
                    <a:pt x="9672" y="27"/>
                  </a:lnTo>
                  <a:lnTo>
                    <a:pt x="9648" y="38"/>
                  </a:lnTo>
                  <a:lnTo>
                    <a:pt x="9623" y="48"/>
                  </a:lnTo>
                  <a:lnTo>
                    <a:pt x="9597" y="57"/>
                  </a:lnTo>
                  <a:lnTo>
                    <a:pt x="9570" y="67"/>
                  </a:lnTo>
                  <a:lnTo>
                    <a:pt x="9541" y="76"/>
                  </a:lnTo>
                  <a:lnTo>
                    <a:pt x="9512" y="83"/>
                  </a:lnTo>
                  <a:lnTo>
                    <a:pt x="9483" y="90"/>
                  </a:lnTo>
                  <a:lnTo>
                    <a:pt x="9451" y="97"/>
                  </a:lnTo>
                  <a:lnTo>
                    <a:pt x="9418" y="102"/>
                  </a:lnTo>
                  <a:lnTo>
                    <a:pt x="9386" y="107"/>
                  </a:lnTo>
                  <a:lnTo>
                    <a:pt x="9352" y="112"/>
                  </a:lnTo>
                  <a:lnTo>
                    <a:pt x="9318" y="114"/>
                  </a:lnTo>
                  <a:lnTo>
                    <a:pt x="9282" y="117"/>
                  </a:lnTo>
                  <a:lnTo>
                    <a:pt x="9247" y="118"/>
                  </a:lnTo>
                  <a:lnTo>
                    <a:pt x="9210" y="118"/>
                  </a:lnTo>
                  <a:lnTo>
                    <a:pt x="9210" y="118"/>
                  </a:lnTo>
                  <a:lnTo>
                    <a:pt x="9174" y="118"/>
                  </a:lnTo>
                  <a:lnTo>
                    <a:pt x="9140" y="117"/>
                  </a:lnTo>
                  <a:lnTo>
                    <a:pt x="9104" y="114"/>
                  </a:lnTo>
                  <a:lnTo>
                    <a:pt x="9070" y="112"/>
                  </a:lnTo>
                  <a:lnTo>
                    <a:pt x="9036" y="107"/>
                  </a:lnTo>
                  <a:lnTo>
                    <a:pt x="9003" y="102"/>
                  </a:lnTo>
                  <a:lnTo>
                    <a:pt x="8971" y="97"/>
                  </a:lnTo>
                  <a:lnTo>
                    <a:pt x="8939" y="90"/>
                  </a:lnTo>
                  <a:lnTo>
                    <a:pt x="8910" y="83"/>
                  </a:lnTo>
                  <a:lnTo>
                    <a:pt x="8880" y="76"/>
                  </a:lnTo>
                  <a:lnTo>
                    <a:pt x="8852" y="67"/>
                  </a:lnTo>
                  <a:lnTo>
                    <a:pt x="8825" y="57"/>
                  </a:lnTo>
                  <a:lnTo>
                    <a:pt x="8799" y="48"/>
                  </a:lnTo>
                  <a:lnTo>
                    <a:pt x="8774" y="38"/>
                  </a:lnTo>
                  <a:lnTo>
                    <a:pt x="8750" y="27"/>
                  </a:lnTo>
                  <a:lnTo>
                    <a:pt x="8728" y="15"/>
                  </a:lnTo>
                  <a:lnTo>
                    <a:pt x="8728" y="15"/>
                  </a:lnTo>
                  <a:lnTo>
                    <a:pt x="8705" y="27"/>
                  </a:lnTo>
                  <a:lnTo>
                    <a:pt x="8682" y="38"/>
                  </a:lnTo>
                  <a:lnTo>
                    <a:pt x="8657" y="48"/>
                  </a:lnTo>
                  <a:lnTo>
                    <a:pt x="8631" y="57"/>
                  </a:lnTo>
                  <a:lnTo>
                    <a:pt x="8604" y="67"/>
                  </a:lnTo>
                  <a:lnTo>
                    <a:pt x="8576" y="76"/>
                  </a:lnTo>
                  <a:lnTo>
                    <a:pt x="8546" y="83"/>
                  </a:lnTo>
                  <a:lnTo>
                    <a:pt x="8516" y="90"/>
                  </a:lnTo>
                  <a:lnTo>
                    <a:pt x="8485" y="97"/>
                  </a:lnTo>
                  <a:lnTo>
                    <a:pt x="8452" y="102"/>
                  </a:lnTo>
                  <a:lnTo>
                    <a:pt x="8420" y="107"/>
                  </a:lnTo>
                  <a:lnTo>
                    <a:pt x="8386" y="112"/>
                  </a:lnTo>
                  <a:lnTo>
                    <a:pt x="8351" y="114"/>
                  </a:lnTo>
                  <a:lnTo>
                    <a:pt x="8316" y="117"/>
                  </a:lnTo>
                  <a:lnTo>
                    <a:pt x="8280" y="118"/>
                  </a:lnTo>
                  <a:lnTo>
                    <a:pt x="8244" y="118"/>
                  </a:lnTo>
                  <a:lnTo>
                    <a:pt x="8244" y="118"/>
                  </a:lnTo>
                  <a:lnTo>
                    <a:pt x="8209" y="118"/>
                  </a:lnTo>
                  <a:lnTo>
                    <a:pt x="8173" y="117"/>
                  </a:lnTo>
                  <a:lnTo>
                    <a:pt x="8138" y="114"/>
                  </a:lnTo>
                  <a:lnTo>
                    <a:pt x="8104" y="112"/>
                  </a:lnTo>
                  <a:lnTo>
                    <a:pt x="8070" y="107"/>
                  </a:lnTo>
                  <a:lnTo>
                    <a:pt x="8036" y="102"/>
                  </a:lnTo>
                  <a:lnTo>
                    <a:pt x="8005" y="97"/>
                  </a:lnTo>
                  <a:lnTo>
                    <a:pt x="7973" y="90"/>
                  </a:lnTo>
                  <a:lnTo>
                    <a:pt x="7943" y="83"/>
                  </a:lnTo>
                  <a:lnTo>
                    <a:pt x="7913" y="76"/>
                  </a:lnTo>
                  <a:lnTo>
                    <a:pt x="7885" y="67"/>
                  </a:lnTo>
                  <a:lnTo>
                    <a:pt x="7858" y="57"/>
                  </a:lnTo>
                  <a:lnTo>
                    <a:pt x="7833" y="48"/>
                  </a:lnTo>
                  <a:lnTo>
                    <a:pt x="7808" y="38"/>
                  </a:lnTo>
                  <a:lnTo>
                    <a:pt x="7784" y="27"/>
                  </a:lnTo>
                  <a:lnTo>
                    <a:pt x="7762" y="15"/>
                  </a:lnTo>
                  <a:lnTo>
                    <a:pt x="7762" y="15"/>
                  </a:lnTo>
                  <a:lnTo>
                    <a:pt x="7739" y="27"/>
                  </a:lnTo>
                  <a:lnTo>
                    <a:pt x="7716" y="38"/>
                  </a:lnTo>
                  <a:lnTo>
                    <a:pt x="7691" y="48"/>
                  </a:lnTo>
                  <a:lnTo>
                    <a:pt x="7665" y="57"/>
                  </a:lnTo>
                  <a:lnTo>
                    <a:pt x="7638" y="67"/>
                  </a:lnTo>
                  <a:lnTo>
                    <a:pt x="7610" y="76"/>
                  </a:lnTo>
                  <a:lnTo>
                    <a:pt x="7580" y="83"/>
                  </a:lnTo>
                  <a:lnTo>
                    <a:pt x="7550" y="90"/>
                  </a:lnTo>
                  <a:lnTo>
                    <a:pt x="7518" y="97"/>
                  </a:lnTo>
                  <a:lnTo>
                    <a:pt x="7487" y="102"/>
                  </a:lnTo>
                  <a:lnTo>
                    <a:pt x="7454" y="107"/>
                  </a:lnTo>
                  <a:lnTo>
                    <a:pt x="7420" y="112"/>
                  </a:lnTo>
                  <a:lnTo>
                    <a:pt x="7385" y="114"/>
                  </a:lnTo>
                  <a:lnTo>
                    <a:pt x="7350" y="117"/>
                  </a:lnTo>
                  <a:lnTo>
                    <a:pt x="7315" y="118"/>
                  </a:lnTo>
                  <a:lnTo>
                    <a:pt x="7279" y="118"/>
                  </a:lnTo>
                  <a:lnTo>
                    <a:pt x="7279" y="118"/>
                  </a:lnTo>
                  <a:lnTo>
                    <a:pt x="7243" y="118"/>
                  </a:lnTo>
                  <a:lnTo>
                    <a:pt x="7207" y="117"/>
                  </a:lnTo>
                  <a:lnTo>
                    <a:pt x="7172" y="114"/>
                  </a:lnTo>
                  <a:lnTo>
                    <a:pt x="7137" y="112"/>
                  </a:lnTo>
                  <a:lnTo>
                    <a:pt x="7103" y="107"/>
                  </a:lnTo>
                  <a:lnTo>
                    <a:pt x="7071" y="102"/>
                  </a:lnTo>
                  <a:lnTo>
                    <a:pt x="7039" y="97"/>
                  </a:lnTo>
                  <a:lnTo>
                    <a:pt x="7007" y="90"/>
                  </a:lnTo>
                  <a:lnTo>
                    <a:pt x="6977" y="83"/>
                  </a:lnTo>
                  <a:lnTo>
                    <a:pt x="6948" y="76"/>
                  </a:lnTo>
                  <a:lnTo>
                    <a:pt x="6919" y="67"/>
                  </a:lnTo>
                  <a:lnTo>
                    <a:pt x="6892" y="57"/>
                  </a:lnTo>
                  <a:lnTo>
                    <a:pt x="6866" y="48"/>
                  </a:lnTo>
                  <a:lnTo>
                    <a:pt x="6841" y="38"/>
                  </a:lnTo>
                  <a:lnTo>
                    <a:pt x="6818" y="27"/>
                  </a:lnTo>
                  <a:lnTo>
                    <a:pt x="6795" y="15"/>
                  </a:lnTo>
                  <a:lnTo>
                    <a:pt x="6795" y="15"/>
                  </a:lnTo>
                  <a:lnTo>
                    <a:pt x="6773" y="27"/>
                  </a:lnTo>
                  <a:lnTo>
                    <a:pt x="6749" y="38"/>
                  </a:lnTo>
                  <a:lnTo>
                    <a:pt x="6725" y="48"/>
                  </a:lnTo>
                  <a:lnTo>
                    <a:pt x="6699" y="57"/>
                  </a:lnTo>
                  <a:lnTo>
                    <a:pt x="6672" y="67"/>
                  </a:lnTo>
                  <a:lnTo>
                    <a:pt x="6644" y="76"/>
                  </a:lnTo>
                  <a:lnTo>
                    <a:pt x="6614" y="83"/>
                  </a:lnTo>
                  <a:lnTo>
                    <a:pt x="6584" y="90"/>
                  </a:lnTo>
                  <a:lnTo>
                    <a:pt x="6552" y="97"/>
                  </a:lnTo>
                  <a:lnTo>
                    <a:pt x="6521" y="102"/>
                  </a:lnTo>
                  <a:lnTo>
                    <a:pt x="6487" y="107"/>
                  </a:lnTo>
                  <a:lnTo>
                    <a:pt x="6454" y="112"/>
                  </a:lnTo>
                  <a:lnTo>
                    <a:pt x="6419" y="114"/>
                  </a:lnTo>
                  <a:lnTo>
                    <a:pt x="6385" y="117"/>
                  </a:lnTo>
                  <a:lnTo>
                    <a:pt x="6349" y="118"/>
                  </a:lnTo>
                  <a:lnTo>
                    <a:pt x="6313" y="118"/>
                  </a:lnTo>
                  <a:lnTo>
                    <a:pt x="6313" y="118"/>
                  </a:lnTo>
                  <a:lnTo>
                    <a:pt x="6277" y="118"/>
                  </a:lnTo>
                  <a:lnTo>
                    <a:pt x="6242" y="117"/>
                  </a:lnTo>
                  <a:lnTo>
                    <a:pt x="6207" y="115"/>
                  </a:lnTo>
                  <a:lnTo>
                    <a:pt x="6173" y="112"/>
                  </a:lnTo>
                  <a:lnTo>
                    <a:pt x="6140" y="107"/>
                  </a:lnTo>
                  <a:lnTo>
                    <a:pt x="6107" y="103"/>
                  </a:lnTo>
                  <a:lnTo>
                    <a:pt x="6075" y="98"/>
                  </a:lnTo>
                  <a:lnTo>
                    <a:pt x="6045" y="91"/>
                  </a:lnTo>
                  <a:lnTo>
                    <a:pt x="6014" y="85"/>
                  </a:lnTo>
                  <a:lnTo>
                    <a:pt x="5985" y="77"/>
                  </a:lnTo>
                  <a:lnTo>
                    <a:pt x="5958" y="68"/>
                  </a:lnTo>
                  <a:lnTo>
                    <a:pt x="5930" y="59"/>
                  </a:lnTo>
                  <a:lnTo>
                    <a:pt x="5904" y="50"/>
                  </a:lnTo>
                  <a:lnTo>
                    <a:pt x="5879" y="39"/>
                  </a:lnTo>
                  <a:lnTo>
                    <a:pt x="5856" y="29"/>
                  </a:lnTo>
                  <a:lnTo>
                    <a:pt x="5834" y="17"/>
                  </a:lnTo>
                  <a:lnTo>
                    <a:pt x="5834" y="0"/>
                  </a:lnTo>
                  <a:lnTo>
                    <a:pt x="5834" y="0"/>
                  </a:lnTo>
                  <a:lnTo>
                    <a:pt x="5819" y="8"/>
                  </a:lnTo>
                  <a:lnTo>
                    <a:pt x="5819" y="8"/>
                  </a:lnTo>
                  <a:lnTo>
                    <a:pt x="5813" y="5"/>
                  </a:lnTo>
                  <a:lnTo>
                    <a:pt x="5813" y="13"/>
                  </a:lnTo>
                  <a:lnTo>
                    <a:pt x="5813" y="13"/>
                  </a:lnTo>
                  <a:lnTo>
                    <a:pt x="5790" y="25"/>
                  </a:lnTo>
                  <a:lnTo>
                    <a:pt x="5767" y="36"/>
                  </a:lnTo>
                  <a:lnTo>
                    <a:pt x="5742" y="46"/>
                  </a:lnTo>
                  <a:lnTo>
                    <a:pt x="5716" y="56"/>
                  </a:lnTo>
                  <a:lnTo>
                    <a:pt x="5689" y="66"/>
                  </a:lnTo>
                  <a:lnTo>
                    <a:pt x="5660" y="75"/>
                  </a:lnTo>
                  <a:lnTo>
                    <a:pt x="5630" y="82"/>
                  </a:lnTo>
                  <a:lnTo>
                    <a:pt x="5599" y="90"/>
                  </a:lnTo>
                  <a:lnTo>
                    <a:pt x="5568" y="97"/>
                  </a:lnTo>
                  <a:lnTo>
                    <a:pt x="5536" y="102"/>
                  </a:lnTo>
                  <a:lnTo>
                    <a:pt x="5502" y="107"/>
                  </a:lnTo>
                  <a:lnTo>
                    <a:pt x="5469" y="111"/>
                  </a:lnTo>
                  <a:lnTo>
                    <a:pt x="5434" y="114"/>
                  </a:lnTo>
                  <a:lnTo>
                    <a:pt x="5398" y="117"/>
                  </a:lnTo>
                  <a:lnTo>
                    <a:pt x="5362" y="118"/>
                  </a:lnTo>
                  <a:lnTo>
                    <a:pt x="5326" y="118"/>
                  </a:lnTo>
                  <a:lnTo>
                    <a:pt x="5326" y="118"/>
                  </a:lnTo>
                  <a:lnTo>
                    <a:pt x="5289" y="118"/>
                  </a:lnTo>
                  <a:lnTo>
                    <a:pt x="5254" y="117"/>
                  </a:lnTo>
                  <a:lnTo>
                    <a:pt x="5219" y="114"/>
                  </a:lnTo>
                  <a:lnTo>
                    <a:pt x="5185" y="112"/>
                  </a:lnTo>
                  <a:lnTo>
                    <a:pt x="5151" y="107"/>
                  </a:lnTo>
                  <a:lnTo>
                    <a:pt x="5118" y="102"/>
                  </a:lnTo>
                  <a:lnTo>
                    <a:pt x="5085" y="97"/>
                  </a:lnTo>
                  <a:lnTo>
                    <a:pt x="5055" y="90"/>
                  </a:lnTo>
                  <a:lnTo>
                    <a:pt x="5024" y="83"/>
                  </a:lnTo>
                  <a:lnTo>
                    <a:pt x="4995" y="76"/>
                  </a:lnTo>
                  <a:lnTo>
                    <a:pt x="4967" y="67"/>
                  </a:lnTo>
                  <a:lnTo>
                    <a:pt x="4939" y="57"/>
                  </a:lnTo>
                  <a:lnTo>
                    <a:pt x="4913" y="48"/>
                  </a:lnTo>
                  <a:lnTo>
                    <a:pt x="4888" y="38"/>
                  </a:lnTo>
                  <a:lnTo>
                    <a:pt x="4864" y="27"/>
                  </a:lnTo>
                  <a:lnTo>
                    <a:pt x="4843" y="15"/>
                  </a:lnTo>
                  <a:lnTo>
                    <a:pt x="4843" y="15"/>
                  </a:lnTo>
                  <a:lnTo>
                    <a:pt x="4821" y="27"/>
                  </a:lnTo>
                  <a:lnTo>
                    <a:pt x="4797" y="38"/>
                  </a:lnTo>
                  <a:lnTo>
                    <a:pt x="4772" y="48"/>
                  </a:lnTo>
                  <a:lnTo>
                    <a:pt x="4746" y="57"/>
                  </a:lnTo>
                  <a:lnTo>
                    <a:pt x="4718" y="67"/>
                  </a:lnTo>
                  <a:lnTo>
                    <a:pt x="4690" y="76"/>
                  </a:lnTo>
                  <a:lnTo>
                    <a:pt x="4661" y="83"/>
                  </a:lnTo>
                  <a:lnTo>
                    <a:pt x="4631" y="90"/>
                  </a:lnTo>
                  <a:lnTo>
                    <a:pt x="4600" y="97"/>
                  </a:lnTo>
                  <a:lnTo>
                    <a:pt x="4567" y="102"/>
                  </a:lnTo>
                  <a:lnTo>
                    <a:pt x="4534" y="107"/>
                  </a:lnTo>
                  <a:lnTo>
                    <a:pt x="4501" y="112"/>
                  </a:lnTo>
                  <a:lnTo>
                    <a:pt x="4467" y="114"/>
                  </a:lnTo>
                  <a:lnTo>
                    <a:pt x="4431" y="117"/>
                  </a:lnTo>
                  <a:lnTo>
                    <a:pt x="4396" y="118"/>
                  </a:lnTo>
                  <a:lnTo>
                    <a:pt x="4359" y="118"/>
                  </a:lnTo>
                  <a:lnTo>
                    <a:pt x="4359" y="118"/>
                  </a:lnTo>
                  <a:lnTo>
                    <a:pt x="4323" y="118"/>
                  </a:lnTo>
                  <a:lnTo>
                    <a:pt x="4287" y="117"/>
                  </a:lnTo>
                  <a:lnTo>
                    <a:pt x="4252" y="114"/>
                  </a:lnTo>
                  <a:lnTo>
                    <a:pt x="4219" y="112"/>
                  </a:lnTo>
                  <a:lnTo>
                    <a:pt x="4185" y="107"/>
                  </a:lnTo>
                  <a:lnTo>
                    <a:pt x="4152" y="102"/>
                  </a:lnTo>
                  <a:lnTo>
                    <a:pt x="4120" y="97"/>
                  </a:lnTo>
                  <a:lnTo>
                    <a:pt x="4088" y="90"/>
                  </a:lnTo>
                  <a:lnTo>
                    <a:pt x="4057" y="83"/>
                  </a:lnTo>
                  <a:lnTo>
                    <a:pt x="4029" y="76"/>
                  </a:lnTo>
                  <a:lnTo>
                    <a:pt x="4001" y="67"/>
                  </a:lnTo>
                  <a:lnTo>
                    <a:pt x="3974" y="57"/>
                  </a:lnTo>
                  <a:lnTo>
                    <a:pt x="3947" y="48"/>
                  </a:lnTo>
                  <a:lnTo>
                    <a:pt x="3922" y="38"/>
                  </a:lnTo>
                  <a:lnTo>
                    <a:pt x="3898" y="27"/>
                  </a:lnTo>
                  <a:lnTo>
                    <a:pt x="3877" y="15"/>
                  </a:lnTo>
                  <a:lnTo>
                    <a:pt x="3877" y="15"/>
                  </a:lnTo>
                  <a:lnTo>
                    <a:pt x="3854" y="27"/>
                  </a:lnTo>
                  <a:lnTo>
                    <a:pt x="3831" y="38"/>
                  </a:lnTo>
                  <a:lnTo>
                    <a:pt x="3806" y="48"/>
                  </a:lnTo>
                  <a:lnTo>
                    <a:pt x="3780" y="57"/>
                  </a:lnTo>
                  <a:lnTo>
                    <a:pt x="3753" y="67"/>
                  </a:lnTo>
                  <a:lnTo>
                    <a:pt x="3724" y="76"/>
                  </a:lnTo>
                  <a:lnTo>
                    <a:pt x="3695" y="83"/>
                  </a:lnTo>
                  <a:lnTo>
                    <a:pt x="3664" y="90"/>
                  </a:lnTo>
                  <a:lnTo>
                    <a:pt x="3634" y="97"/>
                  </a:lnTo>
                  <a:lnTo>
                    <a:pt x="3601" y="102"/>
                  </a:lnTo>
                  <a:lnTo>
                    <a:pt x="3569" y="107"/>
                  </a:lnTo>
                  <a:lnTo>
                    <a:pt x="3535" y="112"/>
                  </a:lnTo>
                  <a:lnTo>
                    <a:pt x="3500" y="114"/>
                  </a:lnTo>
                  <a:lnTo>
                    <a:pt x="3465" y="117"/>
                  </a:lnTo>
                  <a:lnTo>
                    <a:pt x="3429" y="118"/>
                  </a:lnTo>
                  <a:lnTo>
                    <a:pt x="3393" y="118"/>
                  </a:lnTo>
                  <a:lnTo>
                    <a:pt x="3393" y="118"/>
                  </a:lnTo>
                  <a:lnTo>
                    <a:pt x="3357" y="118"/>
                  </a:lnTo>
                  <a:lnTo>
                    <a:pt x="3321" y="117"/>
                  </a:lnTo>
                  <a:lnTo>
                    <a:pt x="3286" y="114"/>
                  </a:lnTo>
                  <a:lnTo>
                    <a:pt x="3252" y="112"/>
                  </a:lnTo>
                  <a:lnTo>
                    <a:pt x="3218" y="107"/>
                  </a:lnTo>
                  <a:lnTo>
                    <a:pt x="3185" y="102"/>
                  </a:lnTo>
                  <a:lnTo>
                    <a:pt x="3154" y="97"/>
                  </a:lnTo>
                  <a:lnTo>
                    <a:pt x="3122" y="90"/>
                  </a:lnTo>
                  <a:lnTo>
                    <a:pt x="3092" y="83"/>
                  </a:lnTo>
                  <a:lnTo>
                    <a:pt x="3062" y="76"/>
                  </a:lnTo>
                  <a:lnTo>
                    <a:pt x="3034" y="67"/>
                  </a:lnTo>
                  <a:lnTo>
                    <a:pt x="3007" y="57"/>
                  </a:lnTo>
                  <a:lnTo>
                    <a:pt x="2980" y="48"/>
                  </a:lnTo>
                  <a:lnTo>
                    <a:pt x="2957" y="38"/>
                  </a:lnTo>
                  <a:lnTo>
                    <a:pt x="2933" y="27"/>
                  </a:lnTo>
                  <a:lnTo>
                    <a:pt x="2911" y="15"/>
                  </a:lnTo>
                  <a:lnTo>
                    <a:pt x="2911" y="15"/>
                  </a:lnTo>
                  <a:lnTo>
                    <a:pt x="2888" y="27"/>
                  </a:lnTo>
                  <a:lnTo>
                    <a:pt x="2865" y="38"/>
                  </a:lnTo>
                  <a:lnTo>
                    <a:pt x="2840" y="48"/>
                  </a:lnTo>
                  <a:lnTo>
                    <a:pt x="2814" y="57"/>
                  </a:lnTo>
                  <a:lnTo>
                    <a:pt x="2787" y="67"/>
                  </a:lnTo>
                  <a:lnTo>
                    <a:pt x="2758" y="76"/>
                  </a:lnTo>
                  <a:lnTo>
                    <a:pt x="2729" y="83"/>
                  </a:lnTo>
                  <a:lnTo>
                    <a:pt x="2698" y="90"/>
                  </a:lnTo>
                  <a:lnTo>
                    <a:pt x="2667" y="97"/>
                  </a:lnTo>
                  <a:lnTo>
                    <a:pt x="2635" y="102"/>
                  </a:lnTo>
                  <a:lnTo>
                    <a:pt x="2603" y="107"/>
                  </a:lnTo>
                  <a:lnTo>
                    <a:pt x="2569" y="112"/>
                  </a:lnTo>
                  <a:lnTo>
                    <a:pt x="2534" y="114"/>
                  </a:lnTo>
                  <a:lnTo>
                    <a:pt x="2499" y="117"/>
                  </a:lnTo>
                  <a:lnTo>
                    <a:pt x="2463" y="118"/>
                  </a:lnTo>
                  <a:lnTo>
                    <a:pt x="2427" y="118"/>
                  </a:lnTo>
                  <a:lnTo>
                    <a:pt x="2427" y="118"/>
                  </a:lnTo>
                  <a:lnTo>
                    <a:pt x="2391" y="118"/>
                  </a:lnTo>
                  <a:lnTo>
                    <a:pt x="2355" y="117"/>
                  </a:lnTo>
                  <a:lnTo>
                    <a:pt x="2321" y="114"/>
                  </a:lnTo>
                  <a:lnTo>
                    <a:pt x="2286" y="112"/>
                  </a:lnTo>
                  <a:lnTo>
                    <a:pt x="2252" y="107"/>
                  </a:lnTo>
                  <a:lnTo>
                    <a:pt x="2219" y="102"/>
                  </a:lnTo>
                  <a:lnTo>
                    <a:pt x="2188" y="97"/>
                  </a:lnTo>
                  <a:lnTo>
                    <a:pt x="2156" y="90"/>
                  </a:lnTo>
                  <a:lnTo>
                    <a:pt x="2126" y="83"/>
                  </a:lnTo>
                  <a:lnTo>
                    <a:pt x="2096" y="76"/>
                  </a:lnTo>
                  <a:lnTo>
                    <a:pt x="2068" y="67"/>
                  </a:lnTo>
                  <a:lnTo>
                    <a:pt x="2041" y="57"/>
                  </a:lnTo>
                  <a:lnTo>
                    <a:pt x="2015" y="48"/>
                  </a:lnTo>
                  <a:lnTo>
                    <a:pt x="1990" y="38"/>
                  </a:lnTo>
                  <a:lnTo>
                    <a:pt x="1967" y="27"/>
                  </a:lnTo>
                  <a:lnTo>
                    <a:pt x="1944" y="15"/>
                  </a:lnTo>
                  <a:lnTo>
                    <a:pt x="1944" y="15"/>
                  </a:lnTo>
                  <a:lnTo>
                    <a:pt x="1922" y="27"/>
                  </a:lnTo>
                  <a:lnTo>
                    <a:pt x="1898" y="38"/>
                  </a:lnTo>
                  <a:lnTo>
                    <a:pt x="1873" y="48"/>
                  </a:lnTo>
                  <a:lnTo>
                    <a:pt x="1848" y="57"/>
                  </a:lnTo>
                  <a:lnTo>
                    <a:pt x="1821" y="67"/>
                  </a:lnTo>
                  <a:lnTo>
                    <a:pt x="1792" y="76"/>
                  </a:lnTo>
                  <a:lnTo>
                    <a:pt x="1763" y="83"/>
                  </a:lnTo>
                  <a:lnTo>
                    <a:pt x="1733" y="90"/>
                  </a:lnTo>
                  <a:lnTo>
                    <a:pt x="1701" y="97"/>
                  </a:lnTo>
                  <a:lnTo>
                    <a:pt x="1669" y="102"/>
                  </a:lnTo>
                  <a:lnTo>
                    <a:pt x="1636" y="107"/>
                  </a:lnTo>
                  <a:lnTo>
                    <a:pt x="1602" y="112"/>
                  </a:lnTo>
                  <a:lnTo>
                    <a:pt x="1568" y="114"/>
                  </a:lnTo>
                  <a:lnTo>
                    <a:pt x="1533" y="117"/>
                  </a:lnTo>
                  <a:lnTo>
                    <a:pt x="1497" y="118"/>
                  </a:lnTo>
                  <a:lnTo>
                    <a:pt x="1461" y="118"/>
                  </a:lnTo>
                  <a:lnTo>
                    <a:pt x="1461" y="118"/>
                  </a:lnTo>
                  <a:lnTo>
                    <a:pt x="1424" y="118"/>
                  </a:lnTo>
                  <a:lnTo>
                    <a:pt x="1390" y="117"/>
                  </a:lnTo>
                  <a:lnTo>
                    <a:pt x="1355" y="114"/>
                  </a:lnTo>
                  <a:lnTo>
                    <a:pt x="1320" y="112"/>
                  </a:lnTo>
                  <a:lnTo>
                    <a:pt x="1286" y="107"/>
                  </a:lnTo>
                  <a:lnTo>
                    <a:pt x="1253" y="102"/>
                  </a:lnTo>
                  <a:lnTo>
                    <a:pt x="1221" y="97"/>
                  </a:lnTo>
                  <a:lnTo>
                    <a:pt x="1190" y="90"/>
                  </a:lnTo>
                  <a:lnTo>
                    <a:pt x="1160" y="83"/>
                  </a:lnTo>
                  <a:lnTo>
                    <a:pt x="1130" y="76"/>
                  </a:lnTo>
                  <a:lnTo>
                    <a:pt x="1102" y="67"/>
                  </a:lnTo>
                  <a:lnTo>
                    <a:pt x="1075" y="57"/>
                  </a:lnTo>
                  <a:lnTo>
                    <a:pt x="1049" y="48"/>
                  </a:lnTo>
                  <a:lnTo>
                    <a:pt x="1024" y="38"/>
                  </a:lnTo>
                  <a:lnTo>
                    <a:pt x="1001" y="27"/>
                  </a:lnTo>
                  <a:lnTo>
                    <a:pt x="978" y="15"/>
                  </a:lnTo>
                  <a:lnTo>
                    <a:pt x="978" y="15"/>
                  </a:lnTo>
                  <a:lnTo>
                    <a:pt x="956" y="27"/>
                  </a:lnTo>
                  <a:lnTo>
                    <a:pt x="932" y="38"/>
                  </a:lnTo>
                  <a:lnTo>
                    <a:pt x="907" y="48"/>
                  </a:lnTo>
                  <a:lnTo>
                    <a:pt x="881" y="57"/>
                  </a:lnTo>
                  <a:lnTo>
                    <a:pt x="854" y="67"/>
                  </a:lnTo>
                  <a:lnTo>
                    <a:pt x="825" y="76"/>
                  </a:lnTo>
                  <a:lnTo>
                    <a:pt x="796" y="83"/>
                  </a:lnTo>
                  <a:lnTo>
                    <a:pt x="767" y="90"/>
                  </a:lnTo>
                  <a:lnTo>
                    <a:pt x="735" y="97"/>
                  </a:lnTo>
                  <a:lnTo>
                    <a:pt x="702" y="102"/>
                  </a:lnTo>
                  <a:lnTo>
                    <a:pt x="670" y="107"/>
                  </a:lnTo>
                  <a:lnTo>
                    <a:pt x="636" y="112"/>
                  </a:lnTo>
                  <a:lnTo>
                    <a:pt x="602" y="114"/>
                  </a:lnTo>
                  <a:lnTo>
                    <a:pt x="566" y="117"/>
                  </a:lnTo>
                  <a:lnTo>
                    <a:pt x="531" y="118"/>
                  </a:lnTo>
                  <a:lnTo>
                    <a:pt x="494" y="118"/>
                  </a:lnTo>
                  <a:lnTo>
                    <a:pt x="494" y="118"/>
                  </a:lnTo>
                  <a:lnTo>
                    <a:pt x="458" y="118"/>
                  </a:lnTo>
                  <a:lnTo>
                    <a:pt x="424" y="117"/>
                  </a:lnTo>
                  <a:lnTo>
                    <a:pt x="388" y="114"/>
                  </a:lnTo>
                  <a:lnTo>
                    <a:pt x="354" y="112"/>
                  </a:lnTo>
                  <a:lnTo>
                    <a:pt x="320" y="107"/>
                  </a:lnTo>
                  <a:lnTo>
                    <a:pt x="287" y="102"/>
                  </a:lnTo>
                  <a:lnTo>
                    <a:pt x="255" y="97"/>
                  </a:lnTo>
                  <a:lnTo>
                    <a:pt x="223" y="90"/>
                  </a:lnTo>
                  <a:lnTo>
                    <a:pt x="194" y="83"/>
                  </a:lnTo>
                  <a:lnTo>
                    <a:pt x="164" y="76"/>
                  </a:lnTo>
                  <a:lnTo>
                    <a:pt x="136" y="67"/>
                  </a:lnTo>
                  <a:lnTo>
                    <a:pt x="109" y="57"/>
                  </a:lnTo>
                  <a:lnTo>
                    <a:pt x="83" y="48"/>
                  </a:lnTo>
                  <a:lnTo>
                    <a:pt x="58" y="38"/>
                  </a:lnTo>
                  <a:lnTo>
                    <a:pt x="34" y="27"/>
                  </a:lnTo>
                  <a:lnTo>
                    <a:pt x="12" y="15"/>
                  </a:lnTo>
                  <a:lnTo>
                    <a:pt x="12" y="15"/>
                  </a:lnTo>
                  <a:lnTo>
                    <a:pt x="0" y="20"/>
                  </a:lnTo>
                  <a:lnTo>
                    <a:pt x="0" y="14658"/>
                  </a:lnTo>
                  <a:lnTo>
                    <a:pt x="26124" y="14658"/>
                  </a:lnTo>
                  <a:close/>
                </a:path>
              </a:pathLst>
            </a:custGeom>
            <a:solidFill>
              <a:srgbClr val="3486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grpSp>
        <p:nvGrpSpPr>
          <p:cNvPr id="37" name="Groupe 36"/>
          <p:cNvGrpSpPr/>
          <p:nvPr/>
        </p:nvGrpSpPr>
        <p:grpSpPr>
          <a:xfrm>
            <a:off x="1309427" y="1440412"/>
            <a:ext cx="3932541" cy="1466762"/>
            <a:chOff x="1309427" y="1853990"/>
            <a:chExt cx="3932541" cy="1037117"/>
          </a:xfrm>
        </p:grpSpPr>
        <p:sp>
          <p:nvSpPr>
            <p:cNvPr id="11" name="Freeform 7"/>
            <p:cNvSpPr>
              <a:spLocks noEditPoints="1"/>
            </p:cNvSpPr>
            <p:nvPr/>
          </p:nvSpPr>
          <p:spPr bwMode="auto">
            <a:xfrm>
              <a:off x="1309427" y="1853990"/>
              <a:ext cx="3800037" cy="1037117"/>
            </a:xfrm>
            <a:custGeom>
              <a:avLst/>
              <a:gdLst>
                <a:gd name="T0" fmla="*/ 13301 w 13937"/>
                <a:gd name="T1" fmla="*/ 2802 h 3801"/>
                <a:gd name="T2" fmla="*/ 13152 w 13937"/>
                <a:gd name="T3" fmla="*/ 1719 h 3801"/>
                <a:gd name="T4" fmla="*/ 12258 w 13937"/>
                <a:gd name="T5" fmla="*/ 1475 h 3801"/>
                <a:gd name="T6" fmla="*/ 12258 w 13937"/>
                <a:gd name="T7" fmla="*/ 2049 h 3801"/>
                <a:gd name="T8" fmla="*/ 11849 w 13937"/>
                <a:gd name="T9" fmla="*/ 2229 h 3801"/>
                <a:gd name="T10" fmla="*/ 11997 w 13937"/>
                <a:gd name="T11" fmla="*/ 3076 h 3801"/>
                <a:gd name="T12" fmla="*/ 11289 w 13937"/>
                <a:gd name="T13" fmla="*/ 2545 h 3801"/>
                <a:gd name="T14" fmla="*/ 10842 w 13937"/>
                <a:gd name="T15" fmla="*/ 2802 h 3801"/>
                <a:gd name="T16" fmla="*/ 11103 w 13937"/>
                <a:gd name="T17" fmla="*/ 3250 h 3801"/>
                <a:gd name="T18" fmla="*/ 10730 w 13937"/>
                <a:gd name="T19" fmla="*/ 3511 h 3801"/>
                <a:gd name="T20" fmla="*/ 10581 w 13937"/>
                <a:gd name="T21" fmla="*/ 3133 h 3801"/>
                <a:gd name="T22" fmla="*/ 9985 w 13937"/>
                <a:gd name="T23" fmla="*/ 2929 h 3801"/>
                <a:gd name="T24" fmla="*/ 9687 w 13937"/>
                <a:gd name="T25" fmla="*/ 2049 h 3801"/>
                <a:gd name="T26" fmla="*/ 9687 w 13937"/>
                <a:gd name="T27" fmla="*/ 895 h 3801"/>
                <a:gd name="T28" fmla="*/ 9687 w 13937"/>
                <a:gd name="T29" fmla="*/ 702 h 3801"/>
                <a:gd name="T30" fmla="*/ 9687 w 13937"/>
                <a:gd name="T31" fmla="*/ 321 h 3801"/>
                <a:gd name="T32" fmla="*/ 9091 w 13937"/>
                <a:gd name="T33" fmla="*/ 0 h 3801"/>
                <a:gd name="T34" fmla="*/ 7675 w 13937"/>
                <a:gd name="T35" fmla="*/ 470 h 3801"/>
                <a:gd name="T36" fmla="*/ 6185 w 13937"/>
                <a:gd name="T37" fmla="*/ 1248 h 3801"/>
                <a:gd name="T38" fmla="*/ 5514 w 13937"/>
                <a:gd name="T39" fmla="*/ 2049 h 3801"/>
                <a:gd name="T40" fmla="*/ 5436 w 13937"/>
                <a:gd name="T41" fmla="*/ 2009 h 3801"/>
                <a:gd name="T42" fmla="*/ 5813 w 13937"/>
                <a:gd name="T43" fmla="*/ 2802 h 3801"/>
                <a:gd name="T44" fmla="*/ 6856 w 13937"/>
                <a:gd name="T45" fmla="*/ 3133 h 3801"/>
                <a:gd name="T46" fmla="*/ 5365 w 13937"/>
                <a:gd name="T47" fmla="*/ 2929 h 3801"/>
                <a:gd name="T48" fmla="*/ 4545 w 13937"/>
                <a:gd name="T49" fmla="*/ 2441 h 3801"/>
                <a:gd name="T50" fmla="*/ 4045 w 13937"/>
                <a:gd name="T51" fmla="*/ 1287 h 3801"/>
                <a:gd name="T52" fmla="*/ 3763 w 13937"/>
                <a:gd name="T53" fmla="*/ 1141 h 3801"/>
                <a:gd name="T54" fmla="*/ 2198 w 13937"/>
                <a:gd name="T55" fmla="*/ 1871 h 3801"/>
                <a:gd name="T56" fmla="*/ 1341 w 13937"/>
                <a:gd name="T57" fmla="*/ 3133 h 3801"/>
                <a:gd name="T58" fmla="*/ 0 w 13937"/>
                <a:gd name="T59" fmla="*/ 3763 h 3801"/>
                <a:gd name="T60" fmla="*/ 3818 w 13937"/>
                <a:gd name="T61" fmla="*/ 3795 h 3801"/>
                <a:gd name="T62" fmla="*/ 3166 w 13937"/>
                <a:gd name="T63" fmla="*/ 2802 h 3801"/>
                <a:gd name="T64" fmla="*/ 4651 w 13937"/>
                <a:gd name="T65" fmla="*/ 3801 h 3801"/>
                <a:gd name="T66" fmla="*/ 13937 w 13937"/>
                <a:gd name="T67" fmla="*/ 3764 h 3801"/>
                <a:gd name="T68" fmla="*/ 13301 w 13937"/>
                <a:gd name="T69" fmla="*/ 2802 h 3801"/>
                <a:gd name="T70" fmla="*/ 8532 w 13937"/>
                <a:gd name="T71" fmla="*/ 2223 h 3801"/>
                <a:gd name="T72" fmla="*/ 7862 w 13937"/>
                <a:gd name="T73" fmla="*/ 3133 h 3801"/>
                <a:gd name="T74" fmla="*/ 8048 w 13937"/>
                <a:gd name="T75" fmla="*/ 1861 h 3801"/>
                <a:gd name="T76" fmla="*/ 9016 w 13937"/>
                <a:gd name="T77" fmla="*/ 588 h 3801"/>
                <a:gd name="T78" fmla="*/ 8830 w 13937"/>
                <a:gd name="T79" fmla="*/ 1433 h 3801"/>
                <a:gd name="T80" fmla="*/ 9202 w 13937"/>
                <a:gd name="T81" fmla="*/ 2545 h 3801"/>
                <a:gd name="T82" fmla="*/ 8532 w 13937"/>
                <a:gd name="T83" fmla="*/ 2223 h 3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37" h="3801">
                  <a:moveTo>
                    <a:pt x="13301" y="2802"/>
                  </a:moveTo>
                  <a:lnTo>
                    <a:pt x="13152" y="1719"/>
                  </a:lnTo>
                  <a:lnTo>
                    <a:pt x="12258" y="1475"/>
                  </a:lnTo>
                  <a:lnTo>
                    <a:pt x="12258" y="2049"/>
                  </a:lnTo>
                  <a:lnTo>
                    <a:pt x="11849" y="2229"/>
                  </a:lnTo>
                  <a:lnTo>
                    <a:pt x="11997" y="3076"/>
                  </a:lnTo>
                  <a:lnTo>
                    <a:pt x="11289" y="2545"/>
                  </a:lnTo>
                  <a:lnTo>
                    <a:pt x="10842" y="2802"/>
                  </a:lnTo>
                  <a:lnTo>
                    <a:pt x="11103" y="3250"/>
                  </a:lnTo>
                  <a:lnTo>
                    <a:pt x="10730" y="3511"/>
                  </a:lnTo>
                  <a:lnTo>
                    <a:pt x="10581" y="3133"/>
                  </a:lnTo>
                  <a:lnTo>
                    <a:pt x="9985" y="2929"/>
                  </a:lnTo>
                  <a:lnTo>
                    <a:pt x="9687" y="2049"/>
                  </a:lnTo>
                  <a:lnTo>
                    <a:pt x="9687" y="895"/>
                  </a:lnTo>
                  <a:lnTo>
                    <a:pt x="9687" y="702"/>
                  </a:lnTo>
                  <a:lnTo>
                    <a:pt x="9687" y="321"/>
                  </a:lnTo>
                  <a:lnTo>
                    <a:pt x="9091" y="0"/>
                  </a:lnTo>
                  <a:lnTo>
                    <a:pt x="7675" y="470"/>
                  </a:lnTo>
                  <a:lnTo>
                    <a:pt x="6185" y="1248"/>
                  </a:lnTo>
                  <a:lnTo>
                    <a:pt x="5514" y="2049"/>
                  </a:lnTo>
                  <a:lnTo>
                    <a:pt x="5436" y="2009"/>
                  </a:lnTo>
                  <a:lnTo>
                    <a:pt x="5813" y="2802"/>
                  </a:lnTo>
                  <a:lnTo>
                    <a:pt x="6856" y="3133"/>
                  </a:lnTo>
                  <a:lnTo>
                    <a:pt x="5365" y="2929"/>
                  </a:lnTo>
                  <a:lnTo>
                    <a:pt x="4545" y="2441"/>
                  </a:lnTo>
                  <a:lnTo>
                    <a:pt x="4045" y="1287"/>
                  </a:lnTo>
                  <a:lnTo>
                    <a:pt x="3763" y="1141"/>
                  </a:lnTo>
                  <a:lnTo>
                    <a:pt x="2198" y="1871"/>
                  </a:lnTo>
                  <a:lnTo>
                    <a:pt x="1341" y="3133"/>
                  </a:lnTo>
                  <a:lnTo>
                    <a:pt x="0" y="3763"/>
                  </a:lnTo>
                  <a:lnTo>
                    <a:pt x="3818" y="3795"/>
                  </a:lnTo>
                  <a:lnTo>
                    <a:pt x="3166" y="2802"/>
                  </a:lnTo>
                  <a:lnTo>
                    <a:pt x="4651" y="3801"/>
                  </a:lnTo>
                  <a:lnTo>
                    <a:pt x="13937" y="3764"/>
                  </a:lnTo>
                  <a:lnTo>
                    <a:pt x="13301" y="2802"/>
                  </a:lnTo>
                  <a:close/>
                  <a:moveTo>
                    <a:pt x="8532" y="2223"/>
                  </a:moveTo>
                  <a:lnTo>
                    <a:pt x="7862" y="3133"/>
                  </a:lnTo>
                  <a:lnTo>
                    <a:pt x="8048" y="1861"/>
                  </a:lnTo>
                  <a:lnTo>
                    <a:pt x="9016" y="588"/>
                  </a:lnTo>
                  <a:lnTo>
                    <a:pt x="8830" y="1433"/>
                  </a:lnTo>
                  <a:lnTo>
                    <a:pt x="9202" y="2545"/>
                  </a:lnTo>
                  <a:lnTo>
                    <a:pt x="8532" y="22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2" name="Freeform 8"/>
            <p:cNvSpPr>
              <a:spLocks/>
            </p:cNvSpPr>
            <p:nvPr/>
          </p:nvSpPr>
          <p:spPr bwMode="auto">
            <a:xfrm>
              <a:off x="2413614" y="2205693"/>
              <a:ext cx="765569" cy="503836"/>
            </a:xfrm>
            <a:custGeom>
              <a:avLst/>
              <a:gdLst>
                <a:gd name="T0" fmla="*/ 1320 w 2811"/>
                <a:gd name="T1" fmla="*/ 1642 h 1846"/>
                <a:gd name="T2" fmla="*/ 2811 w 2811"/>
                <a:gd name="T3" fmla="*/ 1846 h 1846"/>
                <a:gd name="T4" fmla="*/ 1768 w 2811"/>
                <a:gd name="T5" fmla="*/ 1515 h 1846"/>
                <a:gd name="T6" fmla="*/ 1391 w 2811"/>
                <a:gd name="T7" fmla="*/ 722 h 1846"/>
                <a:gd name="T8" fmla="*/ 0 w 2811"/>
                <a:gd name="T9" fmla="*/ 0 h 1846"/>
                <a:gd name="T10" fmla="*/ 500 w 2811"/>
                <a:gd name="T11" fmla="*/ 1154 h 1846"/>
                <a:gd name="T12" fmla="*/ 1320 w 2811"/>
                <a:gd name="T13" fmla="*/ 1642 h 1846"/>
              </a:gdLst>
              <a:ahLst/>
              <a:cxnLst>
                <a:cxn ang="0">
                  <a:pos x="T0" y="T1"/>
                </a:cxn>
                <a:cxn ang="0">
                  <a:pos x="T2" y="T3"/>
                </a:cxn>
                <a:cxn ang="0">
                  <a:pos x="T4" y="T5"/>
                </a:cxn>
                <a:cxn ang="0">
                  <a:pos x="T6" y="T7"/>
                </a:cxn>
                <a:cxn ang="0">
                  <a:pos x="T8" y="T9"/>
                </a:cxn>
                <a:cxn ang="0">
                  <a:pos x="T10" y="T11"/>
                </a:cxn>
                <a:cxn ang="0">
                  <a:pos x="T12" y="T13"/>
                </a:cxn>
              </a:cxnLst>
              <a:rect l="0" t="0" r="r" b="b"/>
              <a:pathLst>
                <a:path w="2811" h="1846">
                  <a:moveTo>
                    <a:pt x="1320" y="1642"/>
                  </a:moveTo>
                  <a:lnTo>
                    <a:pt x="2811" y="1846"/>
                  </a:lnTo>
                  <a:lnTo>
                    <a:pt x="1768" y="1515"/>
                  </a:lnTo>
                  <a:lnTo>
                    <a:pt x="1391" y="722"/>
                  </a:lnTo>
                  <a:lnTo>
                    <a:pt x="0" y="0"/>
                  </a:lnTo>
                  <a:lnTo>
                    <a:pt x="500" y="1154"/>
                  </a:lnTo>
                  <a:lnTo>
                    <a:pt x="1320" y="1642"/>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3" name="Freeform 9"/>
            <p:cNvSpPr>
              <a:spLocks/>
            </p:cNvSpPr>
            <p:nvPr/>
          </p:nvSpPr>
          <p:spPr bwMode="auto">
            <a:xfrm>
              <a:off x="2173146" y="2617923"/>
              <a:ext cx="405686" cy="273184"/>
            </a:xfrm>
            <a:custGeom>
              <a:avLst/>
              <a:gdLst>
                <a:gd name="T0" fmla="*/ 652 w 1485"/>
                <a:gd name="T1" fmla="*/ 993 h 999"/>
                <a:gd name="T2" fmla="*/ 1485 w 1485"/>
                <a:gd name="T3" fmla="*/ 999 h 999"/>
                <a:gd name="T4" fmla="*/ 0 w 1485"/>
                <a:gd name="T5" fmla="*/ 0 h 999"/>
                <a:gd name="T6" fmla="*/ 652 w 1485"/>
                <a:gd name="T7" fmla="*/ 993 h 999"/>
              </a:gdLst>
              <a:ahLst/>
              <a:cxnLst>
                <a:cxn ang="0">
                  <a:pos x="T0" y="T1"/>
                </a:cxn>
                <a:cxn ang="0">
                  <a:pos x="T2" y="T3"/>
                </a:cxn>
                <a:cxn ang="0">
                  <a:pos x="T4" y="T5"/>
                </a:cxn>
                <a:cxn ang="0">
                  <a:pos x="T6" y="T7"/>
                </a:cxn>
              </a:cxnLst>
              <a:rect l="0" t="0" r="r" b="b"/>
              <a:pathLst>
                <a:path w="1485" h="999">
                  <a:moveTo>
                    <a:pt x="652" y="993"/>
                  </a:moveTo>
                  <a:lnTo>
                    <a:pt x="1485" y="999"/>
                  </a:lnTo>
                  <a:lnTo>
                    <a:pt x="0" y="0"/>
                  </a:lnTo>
                  <a:lnTo>
                    <a:pt x="652" y="993"/>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4" name="Freeform 10"/>
            <p:cNvSpPr>
              <a:spLocks/>
            </p:cNvSpPr>
            <p:nvPr/>
          </p:nvSpPr>
          <p:spPr bwMode="auto">
            <a:xfrm>
              <a:off x="3454003" y="2014301"/>
              <a:ext cx="364791" cy="695229"/>
            </a:xfrm>
            <a:custGeom>
              <a:avLst/>
              <a:gdLst>
                <a:gd name="T0" fmla="*/ 1154 w 1340"/>
                <a:gd name="T1" fmla="*/ 0 h 2545"/>
                <a:gd name="T2" fmla="*/ 186 w 1340"/>
                <a:gd name="T3" fmla="*/ 1273 h 2545"/>
                <a:gd name="T4" fmla="*/ 0 w 1340"/>
                <a:gd name="T5" fmla="*/ 2545 h 2545"/>
                <a:gd name="T6" fmla="*/ 670 w 1340"/>
                <a:gd name="T7" fmla="*/ 1635 h 2545"/>
                <a:gd name="T8" fmla="*/ 1340 w 1340"/>
                <a:gd name="T9" fmla="*/ 1957 h 2545"/>
                <a:gd name="T10" fmla="*/ 968 w 1340"/>
                <a:gd name="T11" fmla="*/ 845 h 2545"/>
                <a:gd name="T12" fmla="*/ 1154 w 1340"/>
                <a:gd name="T13" fmla="*/ 0 h 2545"/>
              </a:gdLst>
              <a:ahLst/>
              <a:cxnLst>
                <a:cxn ang="0">
                  <a:pos x="T0" y="T1"/>
                </a:cxn>
                <a:cxn ang="0">
                  <a:pos x="T2" y="T3"/>
                </a:cxn>
                <a:cxn ang="0">
                  <a:pos x="T4" y="T5"/>
                </a:cxn>
                <a:cxn ang="0">
                  <a:pos x="T6" y="T7"/>
                </a:cxn>
                <a:cxn ang="0">
                  <a:pos x="T8" y="T9"/>
                </a:cxn>
                <a:cxn ang="0">
                  <a:pos x="T10" y="T11"/>
                </a:cxn>
                <a:cxn ang="0">
                  <a:pos x="T12" y="T13"/>
                </a:cxn>
              </a:cxnLst>
              <a:rect l="0" t="0" r="r" b="b"/>
              <a:pathLst>
                <a:path w="1340" h="2545">
                  <a:moveTo>
                    <a:pt x="1154" y="0"/>
                  </a:moveTo>
                  <a:lnTo>
                    <a:pt x="186" y="1273"/>
                  </a:lnTo>
                  <a:lnTo>
                    <a:pt x="0" y="2545"/>
                  </a:lnTo>
                  <a:lnTo>
                    <a:pt x="670" y="1635"/>
                  </a:lnTo>
                  <a:lnTo>
                    <a:pt x="1340" y="1957"/>
                  </a:lnTo>
                  <a:lnTo>
                    <a:pt x="968" y="845"/>
                  </a:lnTo>
                  <a:lnTo>
                    <a:pt x="1154" y="0"/>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5" name="Freeform 11"/>
            <p:cNvSpPr>
              <a:spLocks/>
            </p:cNvSpPr>
            <p:nvPr/>
          </p:nvSpPr>
          <p:spPr bwMode="auto">
            <a:xfrm>
              <a:off x="3951296" y="2099364"/>
              <a:ext cx="629796" cy="713223"/>
            </a:xfrm>
            <a:custGeom>
              <a:avLst/>
              <a:gdLst>
                <a:gd name="T0" fmla="*/ 0 w 2310"/>
                <a:gd name="T1" fmla="*/ 0 h 2616"/>
                <a:gd name="T2" fmla="*/ 0 w 2310"/>
                <a:gd name="T3" fmla="*/ 1154 h 2616"/>
                <a:gd name="T4" fmla="*/ 298 w 2310"/>
                <a:gd name="T5" fmla="*/ 2034 h 2616"/>
                <a:gd name="T6" fmla="*/ 894 w 2310"/>
                <a:gd name="T7" fmla="*/ 2238 h 2616"/>
                <a:gd name="T8" fmla="*/ 1043 w 2310"/>
                <a:gd name="T9" fmla="*/ 2616 h 2616"/>
                <a:gd name="T10" fmla="*/ 1416 w 2310"/>
                <a:gd name="T11" fmla="*/ 2355 h 2616"/>
                <a:gd name="T12" fmla="*/ 1155 w 2310"/>
                <a:gd name="T13" fmla="*/ 1907 h 2616"/>
                <a:gd name="T14" fmla="*/ 1602 w 2310"/>
                <a:gd name="T15" fmla="*/ 1650 h 2616"/>
                <a:gd name="T16" fmla="*/ 2310 w 2310"/>
                <a:gd name="T17" fmla="*/ 2181 h 2616"/>
                <a:gd name="T18" fmla="*/ 2162 w 2310"/>
                <a:gd name="T19" fmla="*/ 1334 h 2616"/>
                <a:gd name="T20" fmla="*/ 2124 w 2310"/>
                <a:gd name="T21" fmla="*/ 1350 h 2616"/>
                <a:gd name="T22" fmla="*/ 0 w 2310"/>
                <a:gd name="T23"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0" h="2616">
                  <a:moveTo>
                    <a:pt x="0" y="0"/>
                  </a:moveTo>
                  <a:lnTo>
                    <a:pt x="0" y="1154"/>
                  </a:lnTo>
                  <a:lnTo>
                    <a:pt x="298" y="2034"/>
                  </a:lnTo>
                  <a:lnTo>
                    <a:pt x="894" y="2238"/>
                  </a:lnTo>
                  <a:lnTo>
                    <a:pt x="1043" y="2616"/>
                  </a:lnTo>
                  <a:lnTo>
                    <a:pt x="1416" y="2355"/>
                  </a:lnTo>
                  <a:lnTo>
                    <a:pt x="1155" y="1907"/>
                  </a:lnTo>
                  <a:lnTo>
                    <a:pt x="1602" y="1650"/>
                  </a:lnTo>
                  <a:lnTo>
                    <a:pt x="2310" y="2181"/>
                  </a:lnTo>
                  <a:lnTo>
                    <a:pt x="2162" y="1334"/>
                  </a:lnTo>
                  <a:lnTo>
                    <a:pt x="2124" y="1350"/>
                  </a:lnTo>
                  <a:lnTo>
                    <a:pt x="0" y="0"/>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6" name="Freeform 12"/>
            <p:cNvSpPr>
              <a:spLocks/>
            </p:cNvSpPr>
            <p:nvPr/>
          </p:nvSpPr>
          <p:spPr bwMode="auto">
            <a:xfrm>
              <a:off x="4896807" y="2323473"/>
              <a:ext cx="345161" cy="557819"/>
            </a:xfrm>
            <a:custGeom>
              <a:avLst/>
              <a:gdLst>
                <a:gd name="T0" fmla="*/ 785 w 1267"/>
                <a:gd name="T1" fmla="*/ 2045 h 2049"/>
                <a:gd name="T2" fmla="*/ 1267 w 1267"/>
                <a:gd name="T3" fmla="*/ 2049 h 2049"/>
                <a:gd name="T4" fmla="*/ 634 w 1267"/>
                <a:gd name="T5" fmla="*/ 1083 h 2049"/>
                <a:gd name="T6" fmla="*/ 634 w 1267"/>
                <a:gd name="T7" fmla="*/ 612 h 2049"/>
                <a:gd name="T8" fmla="*/ 0 w 1267"/>
                <a:gd name="T9" fmla="*/ 0 h 2049"/>
                <a:gd name="T10" fmla="*/ 149 w 1267"/>
                <a:gd name="T11" fmla="*/ 1083 h 2049"/>
                <a:gd name="T12" fmla="*/ 785 w 1267"/>
                <a:gd name="T13" fmla="*/ 2045 h 2049"/>
              </a:gdLst>
              <a:ahLst/>
              <a:cxnLst>
                <a:cxn ang="0">
                  <a:pos x="T0" y="T1"/>
                </a:cxn>
                <a:cxn ang="0">
                  <a:pos x="T2" y="T3"/>
                </a:cxn>
                <a:cxn ang="0">
                  <a:pos x="T4" y="T5"/>
                </a:cxn>
                <a:cxn ang="0">
                  <a:pos x="T6" y="T7"/>
                </a:cxn>
                <a:cxn ang="0">
                  <a:pos x="T8" y="T9"/>
                </a:cxn>
                <a:cxn ang="0">
                  <a:pos x="T10" y="T11"/>
                </a:cxn>
                <a:cxn ang="0">
                  <a:pos x="T12" y="T13"/>
                </a:cxn>
              </a:cxnLst>
              <a:rect l="0" t="0" r="r" b="b"/>
              <a:pathLst>
                <a:path w="1267" h="2049">
                  <a:moveTo>
                    <a:pt x="785" y="2045"/>
                  </a:moveTo>
                  <a:lnTo>
                    <a:pt x="1267" y="2049"/>
                  </a:lnTo>
                  <a:lnTo>
                    <a:pt x="634" y="1083"/>
                  </a:lnTo>
                  <a:lnTo>
                    <a:pt x="634" y="612"/>
                  </a:lnTo>
                  <a:lnTo>
                    <a:pt x="0" y="0"/>
                  </a:lnTo>
                  <a:lnTo>
                    <a:pt x="149" y="1083"/>
                  </a:lnTo>
                  <a:lnTo>
                    <a:pt x="785" y="2045"/>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41" name="Rectangle 40"/>
          <p:cNvSpPr/>
          <p:nvPr/>
        </p:nvSpPr>
        <p:spPr>
          <a:xfrm>
            <a:off x="0" y="2936910"/>
            <a:ext cx="5724128" cy="3921089"/>
          </a:xfrm>
          <a:prstGeom prst="rect">
            <a:avLst/>
          </a:prstGeom>
          <a:gradFill flip="none" rotWithShape="1">
            <a:gsLst>
              <a:gs pos="75000">
                <a:srgbClr val="3486BE"/>
              </a:gs>
              <a:gs pos="0">
                <a:schemeClr val="bg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nvGrpSpPr>
          <p:cNvPr id="39" name="Groupe 38"/>
          <p:cNvGrpSpPr/>
          <p:nvPr/>
        </p:nvGrpSpPr>
        <p:grpSpPr>
          <a:xfrm>
            <a:off x="1306156" y="2881292"/>
            <a:ext cx="3932539" cy="3494136"/>
            <a:chOff x="1306156" y="2881292"/>
            <a:chExt cx="3932539" cy="3494136"/>
          </a:xfrm>
        </p:grpSpPr>
        <p:sp>
          <p:nvSpPr>
            <p:cNvPr id="17" name="Freeform 13"/>
            <p:cNvSpPr>
              <a:spLocks noEditPoints="1"/>
            </p:cNvSpPr>
            <p:nvPr/>
          </p:nvSpPr>
          <p:spPr bwMode="auto">
            <a:xfrm>
              <a:off x="1306156" y="2881292"/>
              <a:ext cx="3932539" cy="3494136"/>
            </a:xfrm>
            <a:custGeom>
              <a:avLst/>
              <a:gdLst>
                <a:gd name="T0" fmla="*/ 12550 w 14420"/>
                <a:gd name="T1" fmla="*/ 0 h 12810"/>
                <a:gd name="T2" fmla="*/ 12010 w 14420"/>
                <a:gd name="T3" fmla="*/ 826 h 12810"/>
                <a:gd name="T4" fmla="*/ 11275 w 14420"/>
                <a:gd name="T5" fmla="*/ 1971 h 12810"/>
                <a:gd name="T6" fmla="*/ 10859 w 14420"/>
                <a:gd name="T7" fmla="*/ 2649 h 12810"/>
                <a:gd name="T8" fmla="*/ 10390 w 14420"/>
                <a:gd name="T9" fmla="*/ 3426 h 12810"/>
                <a:gd name="T10" fmla="*/ 9323 w 14420"/>
                <a:gd name="T11" fmla="*/ 5160 h 12810"/>
                <a:gd name="T12" fmla="*/ 9410 w 14420"/>
                <a:gd name="T13" fmla="*/ 4985 h 12810"/>
                <a:gd name="T14" fmla="*/ 9593 w 14420"/>
                <a:gd name="T15" fmla="*/ 4561 h 12810"/>
                <a:gd name="T16" fmla="*/ 9783 w 14420"/>
                <a:gd name="T17" fmla="*/ 4063 h 12810"/>
                <a:gd name="T18" fmla="*/ 10059 w 14420"/>
                <a:gd name="T19" fmla="*/ 3264 h 12810"/>
                <a:gd name="T20" fmla="*/ 10437 w 14420"/>
                <a:gd name="T21" fmla="*/ 2111 h 12810"/>
                <a:gd name="T22" fmla="*/ 10554 w 14420"/>
                <a:gd name="T23" fmla="*/ 1775 h 12810"/>
                <a:gd name="T24" fmla="*/ 10605 w 14420"/>
                <a:gd name="T25" fmla="*/ 1661 h 12810"/>
                <a:gd name="T26" fmla="*/ 10717 w 14420"/>
                <a:gd name="T27" fmla="*/ 1458 h 12810"/>
                <a:gd name="T28" fmla="*/ 11036 w 14420"/>
                <a:gd name="T29" fmla="*/ 941 h 12810"/>
                <a:gd name="T30" fmla="*/ 11429 w 14420"/>
                <a:gd name="T31" fmla="*/ 338 h 12810"/>
                <a:gd name="T32" fmla="*/ 11571 w 14420"/>
                <a:gd name="T33" fmla="*/ 129 h 12810"/>
                <a:gd name="T34" fmla="*/ 11625 w 14420"/>
                <a:gd name="T35" fmla="*/ 93 h 12810"/>
                <a:gd name="T36" fmla="*/ 11739 w 14420"/>
                <a:gd name="T37" fmla="*/ 49 h 12810"/>
                <a:gd name="T38" fmla="*/ 6196 w 14420"/>
                <a:gd name="T39" fmla="*/ 0 h 12810"/>
                <a:gd name="T40" fmla="*/ 5913 w 14420"/>
                <a:gd name="T41" fmla="*/ 2045 h 12810"/>
                <a:gd name="T42" fmla="*/ 5731 w 14420"/>
                <a:gd name="T43" fmla="*/ 2327 h 12810"/>
                <a:gd name="T44" fmla="*/ 5622 w 14420"/>
                <a:gd name="T45" fmla="*/ 2521 h 12810"/>
                <a:gd name="T46" fmla="*/ 5588 w 14420"/>
                <a:gd name="T47" fmla="*/ 2594 h 12810"/>
                <a:gd name="T48" fmla="*/ 5547 w 14420"/>
                <a:gd name="T49" fmla="*/ 2774 h 12810"/>
                <a:gd name="T50" fmla="*/ 5497 w 14420"/>
                <a:gd name="T51" fmla="*/ 3120 h 12810"/>
                <a:gd name="T52" fmla="*/ 5428 w 14420"/>
                <a:gd name="T53" fmla="*/ 3786 h 12810"/>
                <a:gd name="T54" fmla="*/ 5373 w 14420"/>
                <a:gd name="T55" fmla="*/ 4492 h 12810"/>
                <a:gd name="T56" fmla="*/ 5248 w 14420"/>
                <a:gd name="T57" fmla="*/ 3628 h 12810"/>
                <a:gd name="T58" fmla="*/ 5169 w 14420"/>
                <a:gd name="T59" fmla="*/ 3136 h 12810"/>
                <a:gd name="T60" fmla="*/ 5151 w 14420"/>
                <a:gd name="T61" fmla="*/ 3038 h 12810"/>
                <a:gd name="T62" fmla="*/ 5148 w 14420"/>
                <a:gd name="T63" fmla="*/ 2939 h 12810"/>
                <a:gd name="T64" fmla="*/ 5178 w 14420"/>
                <a:gd name="T65" fmla="*/ 2655 h 12810"/>
                <a:gd name="T66" fmla="*/ 5194 w 14420"/>
                <a:gd name="T67" fmla="*/ 2461 h 12810"/>
                <a:gd name="T68" fmla="*/ 5190 w 14420"/>
                <a:gd name="T69" fmla="*/ 2364 h 12810"/>
                <a:gd name="T70" fmla="*/ 5168 w 14420"/>
                <a:gd name="T71" fmla="*/ 2282 h 12810"/>
                <a:gd name="T72" fmla="*/ 5136 w 14420"/>
                <a:gd name="T73" fmla="*/ 2219 h 12810"/>
                <a:gd name="T74" fmla="*/ 5037 w 14420"/>
                <a:gd name="T75" fmla="*/ 1957 h 12810"/>
                <a:gd name="T76" fmla="*/ 4869 w 14420"/>
                <a:gd name="T77" fmla="*/ 1450 h 12810"/>
                <a:gd name="T78" fmla="*/ 4602 w 14420"/>
                <a:gd name="T79" fmla="*/ 0 h 12810"/>
                <a:gd name="T80" fmla="*/ 1930 w 14420"/>
                <a:gd name="T81" fmla="*/ 3025 h 12810"/>
                <a:gd name="T82" fmla="*/ 1812 w 14420"/>
                <a:gd name="T83" fmla="*/ 1925 h 12810"/>
                <a:gd name="T84" fmla="*/ 1809 w 14420"/>
                <a:gd name="T85" fmla="*/ 1474 h 12810"/>
                <a:gd name="T86" fmla="*/ 1792 w 14420"/>
                <a:gd name="T87" fmla="*/ 1376 h 12810"/>
                <a:gd name="T88" fmla="*/ 1749 w 14420"/>
                <a:gd name="T89" fmla="*/ 1234 h 12810"/>
                <a:gd name="T90" fmla="*/ 2298 w 14420"/>
                <a:gd name="T91" fmla="*/ 3454 h 12810"/>
                <a:gd name="T92" fmla="*/ 2420 w 14420"/>
                <a:gd name="T93" fmla="*/ 4268 h 12810"/>
                <a:gd name="T94" fmla="*/ 2541 w 14420"/>
                <a:gd name="T95" fmla="*/ 5135 h 12810"/>
                <a:gd name="T96" fmla="*/ 2669 w 14420"/>
                <a:gd name="T97" fmla="*/ 4897 h 12810"/>
                <a:gd name="T98" fmla="*/ 2727 w 14420"/>
                <a:gd name="T99" fmla="*/ 4761 h 12810"/>
                <a:gd name="T100" fmla="*/ 4102 w 14420"/>
                <a:gd name="T101" fmla="*/ 6719 h 12810"/>
                <a:gd name="T102" fmla="*/ 9056 w 14420"/>
                <a:gd name="T103" fmla="*/ 8056 h 12810"/>
                <a:gd name="T104" fmla="*/ 9588 w 14420"/>
                <a:gd name="T105" fmla="*/ 5738 h 12810"/>
                <a:gd name="T106" fmla="*/ 201 w 14420"/>
                <a:gd name="T107" fmla="*/ 63 h 12810"/>
                <a:gd name="T108" fmla="*/ 3750 w 14420"/>
                <a:gd name="T109" fmla="*/ 5952 h 12810"/>
                <a:gd name="T110" fmla="*/ 4027 w 14420"/>
                <a:gd name="T111" fmla="*/ 5448 h 12810"/>
                <a:gd name="T112" fmla="*/ 6228 w 14420"/>
                <a:gd name="T113" fmla="*/ 11741 h 12810"/>
                <a:gd name="T114" fmla="*/ 6832 w 14420"/>
                <a:gd name="T115" fmla="*/ 7273 h 12810"/>
                <a:gd name="T116" fmla="*/ 7638 w 14420"/>
                <a:gd name="T117" fmla="*/ 2479 h 12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20" h="12810">
                  <a:moveTo>
                    <a:pt x="13965" y="0"/>
                  </a:moveTo>
                  <a:lnTo>
                    <a:pt x="12141" y="1950"/>
                  </a:lnTo>
                  <a:lnTo>
                    <a:pt x="13285" y="0"/>
                  </a:lnTo>
                  <a:lnTo>
                    <a:pt x="12550" y="0"/>
                  </a:lnTo>
                  <a:lnTo>
                    <a:pt x="12550" y="0"/>
                  </a:lnTo>
                  <a:lnTo>
                    <a:pt x="12414" y="207"/>
                  </a:lnTo>
                  <a:lnTo>
                    <a:pt x="12229" y="489"/>
                  </a:lnTo>
                  <a:lnTo>
                    <a:pt x="12010" y="826"/>
                  </a:lnTo>
                  <a:lnTo>
                    <a:pt x="11768" y="1199"/>
                  </a:lnTo>
                  <a:lnTo>
                    <a:pt x="11519" y="1586"/>
                  </a:lnTo>
                  <a:lnTo>
                    <a:pt x="11396" y="1781"/>
                  </a:lnTo>
                  <a:lnTo>
                    <a:pt x="11275" y="1971"/>
                  </a:lnTo>
                  <a:lnTo>
                    <a:pt x="11159" y="2156"/>
                  </a:lnTo>
                  <a:lnTo>
                    <a:pt x="11050" y="2332"/>
                  </a:lnTo>
                  <a:lnTo>
                    <a:pt x="10949" y="2497"/>
                  </a:lnTo>
                  <a:lnTo>
                    <a:pt x="10859" y="2649"/>
                  </a:lnTo>
                  <a:lnTo>
                    <a:pt x="10859" y="2649"/>
                  </a:lnTo>
                  <a:lnTo>
                    <a:pt x="10752" y="2828"/>
                  </a:lnTo>
                  <a:lnTo>
                    <a:pt x="10638" y="3019"/>
                  </a:lnTo>
                  <a:lnTo>
                    <a:pt x="10390" y="3426"/>
                  </a:lnTo>
                  <a:lnTo>
                    <a:pt x="10135" y="3844"/>
                  </a:lnTo>
                  <a:lnTo>
                    <a:pt x="9888" y="4246"/>
                  </a:lnTo>
                  <a:lnTo>
                    <a:pt x="9487" y="4895"/>
                  </a:lnTo>
                  <a:lnTo>
                    <a:pt x="9323" y="5160"/>
                  </a:lnTo>
                  <a:lnTo>
                    <a:pt x="9323" y="5160"/>
                  </a:lnTo>
                  <a:lnTo>
                    <a:pt x="9345" y="5119"/>
                  </a:lnTo>
                  <a:lnTo>
                    <a:pt x="9367" y="5077"/>
                  </a:lnTo>
                  <a:lnTo>
                    <a:pt x="9410" y="4985"/>
                  </a:lnTo>
                  <a:lnTo>
                    <a:pt x="9455" y="4888"/>
                  </a:lnTo>
                  <a:lnTo>
                    <a:pt x="9501" y="4785"/>
                  </a:lnTo>
                  <a:lnTo>
                    <a:pt x="9547" y="4675"/>
                  </a:lnTo>
                  <a:lnTo>
                    <a:pt x="9593" y="4561"/>
                  </a:lnTo>
                  <a:lnTo>
                    <a:pt x="9640" y="4442"/>
                  </a:lnTo>
                  <a:lnTo>
                    <a:pt x="9688" y="4319"/>
                  </a:lnTo>
                  <a:lnTo>
                    <a:pt x="9735" y="4193"/>
                  </a:lnTo>
                  <a:lnTo>
                    <a:pt x="9783" y="4063"/>
                  </a:lnTo>
                  <a:lnTo>
                    <a:pt x="9830" y="3931"/>
                  </a:lnTo>
                  <a:lnTo>
                    <a:pt x="9876" y="3798"/>
                  </a:lnTo>
                  <a:lnTo>
                    <a:pt x="9969" y="3530"/>
                  </a:lnTo>
                  <a:lnTo>
                    <a:pt x="10059" y="3264"/>
                  </a:lnTo>
                  <a:lnTo>
                    <a:pt x="10145" y="3003"/>
                  </a:lnTo>
                  <a:lnTo>
                    <a:pt x="10228" y="2752"/>
                  </a:lnTo>
                  <a:lnTo>
                    <a:pt x="10374" y="2302"/>
                  </a:lnTo>
                  <a:lnTo>
                    <a:pt x="10437" y="2111"/>
                  </a:lnTo>
                  <a:lnTo>
                    <a:pt x="10491" y="1950"/>
                  </a:lnTo>
                  <a:lnTo>
                    <a:pt x="10515" y="1883"/>
                  </a:lnTo>
                  <a:lnTo>
                    <a:pt x="10535" y="1824"/>
                  </a:lnTo>
                  <a:lnTo>
                    <a:pt x="10554" y="1775"/>
                  </a:lnTo>
                  <a:lnTo>
                    <a:pt x="10569" y="1737"/>
                  </a:lnTo>
                  <a:lnTo>
                    <a:pt x="10569" y="1737"/>
                  </a:lnTo>
                  <a:lnTo>
                    <a:pt x="10585" y="1701"/>
                  </a:lnTo>
                  <a:lnTo>
                    <a:pt x="10605" y="1661"/>
                  </a:lnTo>
                  <a:lnTo>
                    <a:pt x="10629" y="1616"/>
                  </a:lnTo>
                  <a:lnTo>
                    <a:pt x="10655" y="1567"/>
                  </a:lnTo>
                  <a:lnTo>
                    <a:pt x="10684" y="1515"/>
                  </a:lnTo>
                  <a:lnTo>
                    <a:pt x="10717" y="1458"/>
                  </a:lnTo>
                  <a:lnTo>
                    <a:pt x="10788" y="1338"/>
                  </a:lnTo>
                  <a:lnTo>
                    <a:pt x="10866" y="1210"/>
                  </a:lnTo>
                  <a:lnTo>
                    <a:pt x="10950" y="1076"/>
                  </a:lnTo>
                  <a:lnTo>
                    <a:pt x="11036" y="941"/>
                  </a:lnTo>
                  <a:lnTo>
                    <a:pt x="11122" y="806"/>
                  </a:lnTo>
                  <a:lnTo>
                    <a:pt x="11207" y="675"/>
                  </a:lnTo>
                  <a:lnTo>
                    <a:pt x="11289" y="552"/>
                  </a:lnTo>
                  <a:lnTo>
                    <a:pt x="11429" y="338"/>
                  </a:lnTo>
                  <a:lnTo>
                    <a:pt x="11526" y="192"/>
                  </a:lnTo>
                  <a:lnTo>
                    <a:pt x="11563" y="139"/>
                  </a:lnTo>
                  <a:lnTo>
                    <a:pt x="11563" y="139"/>
                  </a:lnTo>
                  <a:lnTo>
                    <a:pt x="11571" y="129"/>
                  </a:lnTo>
                  <a:lnTo>
                    <a:pt x="11581" y="121"/>
                  </a:lnTo>
                  <a:lnTo>
                    <a:pt x="11593" y="111"/>
                  </a:lnTo>
                  <a:lnTo>
                    <a:pt x="11608" y="102"/>
                  </a:lnTo>
                  <a:lnTo>
                    <a:pt x="11625" y="93"/>
                  </a:lnTo>
                  <a:lnTo>
                    <a:pt x="11644" y="85"/>
                  </a:lnTo>
                  <a:lnTo>
                    <a:pt x="11666" y="75"/>
                  </a:lnTo>
                  <a:lnTo>
                    <a:pt x="11688" y="66"/>
                  </a:lnTo>
                  <a:lnTo>
                    <a:pt x="11739" y="49"/>
                  </a:lnTo>
                  <a:lnTo>
                    <a:pt x="11795" y="32"/>
                  </a:lnTo>
                  <a:lnTo>
                    <a:pt x="11856" y="16"/>
                  </a:lnTo>
                  <a:lnTo>
                    <a:pt x="11920" y="0"/>
                  </a:lnTo>
                  <a:lnTo>
                    <a:pt x="6196" y="0"/>
                  </a:lnTo>
                  <a:lnTo>
                    <a:pt x="5952" y="944"/>
                  </a:lnTo>
                  <a:lnTo>
                    <a:pt x="5952" y="1988"/>
                  </a:lnTo>
                  <a:lnTo>
                    <a:pt x="5952" y="1988"/>
                  </a:lnTo>
                  <a:lnTo>
                    <a:pt x="5913" y="2045"/>
                  </a:lnTo>
                  <a:lnTo>
                    <a:pt x="5870" y="2108"/>
                  </a:lnTo>
                  <a:lnTo>
                    <a:pt x="5818" y="2188"/>
                  </a:lnTo>
                  <a:lnTo>
                    <a:pt x="5760" y="2279"/>
                  </a:lnTo>
                  <a:lnTo>
                    <a:pt x="5731" y="2327"/>
                  </a:lnTo>
                  <a:lnTo>
                    <a:pt x="5701" y="2376"/>
                  </a:lnTo>
                  <a:lnTo>
                    <a:pt x="5674" y="2425"/>
                  </a:lnTo>
                  <a:lnTo>
                    <a:pt x="5647" y="2474"/>
                  </a:lnTo>
                  <a:lnTo>
                    <a:pt x="5622" y="2521"/>
                  </a:lnTo>
                  <a:lnTo>
                    <a:pt x="5599" y="2568"/>
                  </a:lnTo>
                  <a:lnTo>
                    <a:pt x="5599" y="2568"/>
                  </a:lnTo>
                  <a:lnTo>
                    <a:pt x="5594" y="2580"/>
                  </a:lnTo>
                  <a:lnTo>
                    <a:pt x="5588" y="2594"/>
                  </a:lnTo>
                  <a:lnTo>
                    <a:pt x="5578" y="2629"/>
                  </a:lnTo>
                  <a:lnTo>
                    <a:pt x="5567" y="2670"/>
                  </a:lnTo>
                  <a:lnTo>
                    <a:pt x="5557" y="2719"/>
                  </a:lnTo>
                  <a:lnTo>
                    <a:pt x="5547" y="2774"/>
                  </a:lnTo>
                  <a:lnTo>
                    <a:pt x="5536" y="2833"/>
                  </a:lnTo>
                  <a:lnTo>
                    <a:pt x="5526" y="2899"/>
                  </a:lnTo>
                  <a:lnTo>
                    <a:pt x="5516" y="2968"/>
                  </a:lnTo>
                  <a:lnTo>
                    <a:pt x="5497" y="3120"/>
                  </a:lnTo>
                  <a:lnTo>
                    <a:pt x="5478" y="3281"/>
                  </a:lnTo>
                  <a:lnTo>
                    <a:pt x="5460" y="3450"/>
                  </a:lnTo>
                  <a:lnTo>
                    <a:pt x="5443" y="3620"/>
                  </a:lnTo>
                  <a:lnTo>
                    <a:pt x="5428" y="3786"/>
                  </a:lnTo>
                  <a:lnTo>
                    <a:pt x="5414" y="3946"/>
                  </a:lnTo>
                  <a:lnTo>
                    <a:pt x="5392" y="4225"/>
                  </a:lnTo>
                  <a:lnTo>
                    <a:pt x="5378" y="4419"/>
                  </a:lnTo>
                  <a:lnTo>
                    <a:pt x="5373" y="4492"/>
                  </a:lnTo>
                  <a:lnTo>
                    <a:pt x="5373" y="4492"/>
                  </a:lnTo>
                  <a:lnTo>
                    <a:pt x="5346" y="4304"/>
                  </a:lnTo>
                  <a:lnTo>
                    <a:pt x="5284" y="3872"/>
                  </a:lnTo>
                  <a:lnTo>
                    <a:pt x="5248" y="3628"/>
                  </a:lnTo>
                  <a:lnTo>
                    <a:pt x="5214" y="3399"/>
                  </a:lnTo>
                  <a:lnTo>
                    <a:pt x="5197" y="3297"/>
                  </a:lnTo>
                  <a:lnTo>
                    <a:pt x="5182" y="3209"/>
                  </a:lnTo>
                  <a:lnTo>
                    <a:pt x="5169" y="3136"/>
                  </a:lnTo>
                  <a:lnTo>
                    <a:pt x="5159" y="3083"/>
                  </a:lnTo>
                  <a:lnTo>
                    <a:pt x="5159" y="3083"/>
                  </a:lnTo>
                  <a:lnTo>
                    <a:pt x="5155" y="3061"/>
                  </a:lnTo>
                  <a:lnTo>
                    <a:pt x="5151" y="3038"/>
                  </a:lnTo>
                  <a:lnTo>
                    <a:pt x="5149" y="3015"/>
                  </a:lnTo>
                  <a:lnTo>
                    <a:pt x="5148" y="2990"/>
                  </a:lnTo>
                  <a:lnTo>
                    <a:pt x="5148" y="2965"/>
                  </a:lnTo>
                  <a:lnTo>
                    <a:pt x="5148" y="2939"/>
                  </a:lnTo>
                  <a:lnTo>
                    <a:pt x="5151" y="2885"/>
                  </a:lnTo>
                  <a:lnTo>
                    <a:pt x="5157" y="2828"/>
                  </a:lnTo>
                  <a:lnTo>
                    <a:pt x="5163" y="2771"/>
                  </a:lnTo>
                  <a:lnTo>
                    <a:pt x="5178" y="2655"/>
                  </a:lnTo>
                  <a:lnTo>
                    <a:pt x="5184" y="2598"/>
                  </a:lnTo>
                  <a:lnTo>
                    <a:pt x="5190" y="2542"/>
                  </a:lnTo>
                  <a:lnTo>
                    <a:pt x="5193" y="2487"/>
                  </a:lnTo>
                  <a:lnTo>
                    <a:pt x="5194" y="2461"/>
                  </a:lnTo>
                  <a:lnTo>
                    <a:pt x="5194" y="2436"/>
                  </a:lnTo>
                  <a:lnTo>
                    <a:pt x="5194" y="2411"/>
                  </a:lnTo>
                  <a:lnTo>
                    <a:pt x="5192" y="2387"/>
                  </a:lnTo>
                  <a:lnTo>
                    <a:pt x="5190" y="2364"/>
                  </a:lnTo>
                  <a:lnTo>
                    <a:pt x="5185" y="2341"/>
                  </a:lnTo>
                  <a:lnTo>
                    <a:pt x="5181" y="2320"/>
                  </a:lnTo>
                  <a:lnTo>
                    <a:pt x="5174" y="2301"/>
                  </a:lnTo>
                  <a:lnTo>
                    <a:pt x="5168" y="2282"/>
                  </a:lnTo>
                  <a:lnTo>
                    <a:pt x="5159" y="2265"/>
                  </a:lnTo>
                  <a:lnTo>
                    <a:pt x="5159" y="2265"/>
                  </a:lnTo>
                  <a:lnTo>
                    <a:pt x="5148" y="2245"/>
                  </a:lnTo>
                  <a:lnTo>
                    <a:pt x="5136" y="2219"/>
                  </a:lnTo>
                  <a:lnTo>
                    <a:pt x="5123" y="2188"/>
                  </a:lnTo>
                  <a:lnTo>
                    <a:pt x="5108" y="2151"/>
                  </a:lnTo>
                  <a:lnTo>
                    <a:pt x="5075" y="2061"/>
                  </a:lnTo>
                  <a:lnTo>
                    <a:pt x="5037" y="1957"/>
                  </a:lnTo>
                  <a:lnTo>
                    <a:pt x="4998" y="1840"/>
                  </a:lnTo>
                  <a:lnTo>
                    <a:pt x="4955" y="1714"/>
                  </a:lnTo>
                  <a:lnTo>
                    <a:pt x="4912" y="1583"/>
                  </a:lnTo>
                  <a:lnTo>
                    <a:pt x="4869" y="1450"/>
                  </a:lnTo>
                  <a:lnTo>
                    <a:pt x="4788" y="1195"/>
                  </a:lnTo>
                  <a:lnTo>
                    <a:pt x="4720" y="977"/>
                  </a:lnTo>
                  <a:lnTo>
                    <a:pt x="4656" y="768"/>
                  </a:lnTo>
                  <a:lnTo>
                    <a:pt x="4602" y="0"/>
                  </a:lnTo>
                  <a:lnTo>
                    <a:pt x="0" y="0"/>
                  </a:lnTo>
                  <a:lnTo>
                    <a:pt x="1913" y="3171"/>
                  </a:lnTo>
                  <a:lnTo>
                    <a:pt x="1913" y="3171"/>
                  </a:lnTo>
                  <a:lnTo>
                    <a:pt x="1930" y="3025"/>
                  </a:lnTo>
                  <a:lnTo>
                    <a:pt x="1949" y="2877"/>
                  </a:lnTo>
                  <a:lnTo>
                    <a:pt x="1973" y="2709"/>
                  </a:lnTo>
                  <a:lnTo>
                    <a:pt x="1812" y="1925"/>
                  </a:lnTo>
                  <a:lnTo>
                    <a:pt x="1812" y="1925"/>
                  </a:lnTo>
                  <a:lnTo>
                    <a:pt x="1812" y="1523"/>
                  </a:lnTo>
                  <a:lnTo>
                    <a:pt x="1812" y="1523"/>
                  </a:lnTo>
                  <a:lnTo>
                    <a:pt x="1812" y="1499"/>
                  </a:lnTo>
                  <a:lnTo>
                    <a:pt x="1809" y="1474"/>
                  </a:lnTo>
                  <a:lnTo>
                    <a:pt x="1806" y="1449"/>
                  </a:lnTo>
                  <a:lnTo>
                    <a:pt x="1802" y="1424"/>
                  </a:lnTo>
                  <a:lnTo>
                    <a:pt x="1798" y="1400"/>
                  </a:lnTo>
                  <a:lnTo>
                    <a:pt x="1792" y="1376"/>
                  </a:lnTo>
                  <a:lnTo>
                    <a:pt x="1780" y="1331"/>
                  </a:lnTo>
                  <a:lnTo>
                    <a:pt x="1769" y="1291"/>
                  </a:lnTo>
                  <a:lnTo>
                    <a:pt x="1758" y="1261"/>
                  </a:lnTo>
                  <a:lnTo>
                    <a:pt x="1749" y="1234"/>
                  </a:lnTo>
                  <a:lnTo>
                    <a:pt x="2265" y="541"/>
                  </a:lnTo>
                  <a:lnTo>
                    <a:pt x="2378" y="1359"/>
                  </a:lnTo>
                  <a:lnTo>
                    <a:pt x="2554" y="2265"/>
                  </a:lnTo>
                  <a:lnTo>
                    <a:pt x="2298" y="3454"/>
                  </a:lnTo>
                  <a:lnTo>
                    <a:pt x="2298" y="3454"/>
                  </a:lnTo>
                  <a:lnTo>
                    <a:pt x="2339" y="3710"/>
                  </a:lnTo>
                  <a:lnTo>
                    <a:pt x="2380" y="3987"/>
                  </a:lnTo>
                  <a:lnTo>
                    <a:pt x="2420" y="4268"/>
                  </a:lnTo>
                  <a:lnTo>
                    <a:pt x="2459" y="4534"/>
                  </a:lnTo>
                  <a:lnTo>
                    <a:pt x="2518" y="4961"/>
                  </a:lnTo>
                  <a:lnTo>
                    <a:pt x="2541" y="5135"/>
                  </a:lnTo>
                  <a:lnTo>
                    <a:pt x="2541" y="5135"/>
                  </a:lnTo>
                  <a:lnTo>
                    <a:pt x="2570" y="5084"/>
                  </a:lnTo>
                  <a:lnTo>
                    <a:pt x="2599" y="5032"/>
                  </a:lnTo>
                  <a:lnTo>
                    <a:pt x="2633" y="4967"/>
                  </a:lnTo>
                  <a:lnTo>
                    <a:pt x="2669" y="4897"/>
                  </a:lnTo>
                  <a:lnTo>
                    <a:pt x="2685" y="4861"/>
                  </a:lnTo>
                  <a:lnTo>
                    <a:pt x="2701" y="4826"/>
                  </a:lnTo>
                  <a:lnTo>
                    <a:pt x="2716" y="4793"/>
                  </a:lnTo>
                  <a:lnTo>
                    <a:pt x="2727" y="4761"/>
                  </a:lnTo>
                  <a:lnTo>
                    <a:pt x="2736" y="4732"/>
                  </a:lnTo>
                  <a:lnTo>
                    <a:pt x="2743" y="4707"/>
                  </a:lnTo>
                  <a:lnTo>
                    <a:pt x="3246" y="5989"/>
                  </a:lnTo>
                  <a:lnTo>
                    <a:pt x="4102" y="6719"/>
                  </a:lnTo>
                  <a:lnTo>
                    <a:pt x="4102" y="9136"/>
                  </a:lnTo>
                  <a:lnTo>
                    <a:pt x="6442" y="12810"/>
                  </a:lnTo>
                  <a:lnTo>
                    <a:pt x="7549" y="10495"/>
                  </a:lnTo>
                  <a:lnTo>
                    <a:pt x="9056" y="8056"/>
                  </a:lnTo>
                  <a:lnTo>
                    <a:pt x="7851" y="4392"/>
                  </a:lnTo>
                  <a:lnTo>
                    <a:pt x="8997" y="5486"/>
                  </a:lnTo>
                  <a:lnTo>
                    <a:pt x="9159" y="6759"/>
                  </a:lnTo>
                  <a:lnTo>
                    <a:pt x="9588" y="5738"/>
                  </a:lnTo>
                  <a:lnTo>
                    <a:pt x="10141" y="4027"/>
                  </a:lnTo>
                  <a:lnTo>
                    <a:pt x="14420" y="0"/>
                  </a:lnTo>
                  <a:lnTo>
                    <a:pt x="13965" y="0"/>
                  </a:lnTo>
                  <a:close/>
                  <a:moveTo>
                    <a:pt x="201" y="63"/>
                  </a:moveTo>
                  <a:lnTo>
                    <a:pt x="919" y="201"/>
                  </a:lnTo>
                  <a:lnTo>
                    <a:pt x="1635" y="2265"/>
                  </a:lnTo>
                  <a:lnTo>
                    <a:pt x="201" y="63"/>
                  </a:lnTo>
                  <a:close/>
                  <a:moveTo>
                    <a:pt x="3750" y="5952"/>
                  </a:moveTo>
                  <a:lnTo>
                    <a:pt x="3359" y="5839"/>
                  </a:lnTo>
                  <a:lnTo>
                    <a:pt x="3284" y="5448"/>
                  </a:lnTo>
                  <a:lnTo>
                    <a:pt x="3284" y="5411"/>
                  </a:lnTo>
                  <a:lnTo>
                    <a:pt x="4027" y="5448"/>
                  </a:lnTo>
                  <a:lnTo>
                    <a:pt x="5058" y="7903"/>
                  </a:lnTo>
                  <a:lnTo>
                    <a:pt x="3750" y="5952"/>
                  </a:lnTo>
                  <a:close/>
                  <a:moveTo>
                    <a:pt x="6228" y="10570"/>
                  </a:moveTo>
                  <a:lnTo>
                    <a:pt x="6228" y="11741"/>
                  </a:lnTo>
                  <a:lnTo>
                    <a:pt x="5624" y="9437"/>
                  </a:lnTo>
                  <a:lnTo>
                    <a:pt x="6354" y="8268"/>
                  </a:lnTo>
                  <a:lnTo>
                    <a:pt x="5486" y="5814"/>
                  </a:lnTo>
                  <a:lnTo>
                    <a:pt x="6832" y="7273"/>
                  </a:lnTo>
                  <a:lnTo>
                    <a:pt x="6945" y="8594"/>
                  </a:lnTo>
                  <a:lnTo>
                    <a:pt x="6228" y="10570"/>
                  </a:lnTo>
                  <a:close/>
                  <a:moveTo>
                    <a:pt x="7638" y="3272"/>
                  </a:moveTo>
                  <a:lnTo>
                    <a:pt x="7638" y="2479"/>
                  </a:lnTo>
                  <a:lnTo>
                    <a:pt x="8505" y="201"/>
                  </a:lnTo>
                  <a:lnTo>
                    <a:pt x="9450" y="201"/>
                  </a:lnTo>
                  <a:lnTo>
                    <a:pt x="7638" y="3272"/>
                  </a:lnTo>
                  <a:close/>
                </a:path>
              </a:pathLst>
            </a:custGeom>
            <a:solidFill>
              <a:srgbClr val="63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8" name="Freeform 14"/>
            <p:cNvSpPr>
              <a:spLocks/>
            </p:cNvSpPr>
            <p:nvPr/>
          </p:nvSpPr>
          <p:spPr bwMode="auto">
            <a:xfrm>
              <a:off x="1361774" y="2899286"/>
              <a:ext cx="390964" cy="600351"/>
            </a:xfrm>
            <a:custGeom>
              <a:avLst/>
              <a:gdLst>
                <a:gd name="T0" fmla="*/ 0 w 1434"/>
                <a:gd name="T1" fmla="*/ 0 h 2202"/>
                <a:gd name="T2" fmla="*/ 1434 w 1434"/>
                <a:gd name="T3" fmla="*/ 2202 h 2202"/>
                <a:gd name="T4" fmla="*/ 718 w 1434"/>
                <a:gd name="T5" fmla="*/ 138 h 2202"/>
                <a:gd name="T6" fmla="*/ 0 w 1434"/>
                <a:gd name="T7" fmla="*/ 0 h 2202"/>
              </a:gdLst>
              <a:ahLst/>
              <a:cxnLst>
                <a:cxn ang="0">
                  <a:pos x="T0" y="T1"/>
                </a:cxn>
                <a:cxn ang="0">
                  <a:pos x="T2" y="T3"/>
                </a:cxn>
                <a:cxn ang="0">
                  <a:pos x="T4" y="T5"/>
                </a:cxn>
                <a:cxn ang="0">
                  <a:pos x="T6" y="T7"/>
                </a:cxn>
              </a:cxnLst>
              <a:rect l="0" t="0" r="r" b="b"/>
              <a:pathLst>
                <a:path w="1434" h="2202">
                  <a:moveTo>
                    <a:pt x="0" y="0"/>
                  </a:moveTo>
                  <a:lnTo>
                    <a:pt x="1434" y="2202"/>
                  </a:lnTo>
                  <a:lnTo>
                    <a:pt x="718" y="138"/>
                  </a:lnTo>
                  <a:lnTo>
                    <a:pt x="0" y="0"/>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9" name="Freeform 15"/>
            <p:cNvSpPr>
              <a:spLocks/>
            </p:cNvSpPr>
            <p:nvPr/>
          </p:nvSpPr>
          <p:spPr bwMode="auto">
            <a:xfrm>
              <a:off x="1783818" y="3030152"/>
              <a:ext cx="219201" cy="793379"/>
            </a:xfrm>
            <a:custGeom>
              <a:avLst/>
              <a:gdLst>
                <a:gd name="T0" fmla="*/ 629 w 805"/>
                <a:gd name="T1" fmla="*/ 818 h 2913"/>
                <a:gd name="T2" fmla="*/ 516 w 805"/>
                <a:gd name="T3" fmla="*/ 0 h 2913"/>
                <a:gd name="T4" fmla="*/ 0 w 805"/>
                <a:gd name="T5" fmla="*/ 693 h 2913"/>
                <a:gd name="T6" fmla="*/ 0 w 805"/>
                <a:gd name="T7" fmla="*/ 693 h 2913"/>
                <a:gd name="T8" fmla="*/ 9 w 805"/>
                <a:gd name="T9" fmla="*/ 720 h 2913"/>
                <a:gd name="T10" fmla="*/ 20 w 805"/>
                <a:gd name="T11" fmla="*/ 750 h 2913"/>
                <a:gd name="T12" fmla="*/ 31 w 805"/>
                <a:gd name="T13" fmla="*/ 790 h 2913"/>
                <a:gd name="T14" fmla="*/ 43 w 805"/>
                <a:gd name="T15" fmla="*/ 835 h 2913"/>
                <a:gd name="T16" fmla="*/ 49 w 805"/>
                <a:gd name="T17" fmla="*/ 859 h 2913"/>
                <a:gd name="T18" fmla="*/ 53 w 805"/>
                <a:gd name="T19" fmla="*/ 883 h 2913"/>
                <a:gd name="T20" fmla="*/ 57 w 805"/>
                <a:gd name="T21" fmla="*/ 908 h 2913"/>
                <a:gd name="T22" fmla="*/ 60 w 805"/>
                <a:gd name="T23" fmla="*/ 933 h 2913"/>
                <a:gd name="T24" fmla="*/ 63 w 805"/>
                <a:gd name="T25" fmla="*/ 958 h 2913"/>
                <a:gd name="T26" fmla="*/ 63 w 805"/>
                <a:gd name="T27" fmla="*/ 982 h 2913"/>
                <a:gd name="T28" fmla="*/ 63 w 805"/>
                <a:gd name="T29" fmla="*/ 982 h 2913"/>
                <a:gd name="T30" fmla="*/ 63 w 805"/>
                <a:gd name="T31" fmla="*/ 1384 h 2913"/>
                <a:gd name="T32" fmla="*/ 224 w 805"/>
                <a:gd name="T33" fmla="*/ 2168 h 2913"/>
                <a:gd name="T34" fmla="*/ 224 w 805"/>
                <a:gd name="T35" fmla="*/ 2168 h 2913"/>
                <a:gd name="T36" fmla="*/ 240 w 805"/>
                <a:gd name="T37" fmla="*/ 2056 h 2913"/>
                <a:gd name="T38" fmla="*/ 257 w 805"/>
                <a:gd name="T39" fmla="*/ 1954 h 2913"/>
                <a:gd name="T40" fmla="*/ 265 w 805"/>
                <a:gd name="T41" fmla="*/ 1907 h 2913"/>
                <a:gd name="T42" fmla="*/ 274 w 805"/>
                <a:gd name="T43" fmla="*/ 1865 h 2913"/>
                <a:gd name="T44" fmla="*/ 282 w 805"/>
                <a:gd name="T45" fmla="*/ 1830 h 2913"/>
                <a:gd name="T46" fmla="*/ 289 w 805"/>
                <a:gd name="T47" fmla="*/ 1800 h 2913"/>
                <a:gd name="T48" fmla="*/ 289 w 805"/>
                <a:gd name="T49" fmla="*/ 1800 h 2913"/>
                <a:gd name="T50" fmla="*/ 300 w 805"/>
                <a:gd name="T51" fmla="*/ 1766 h 2913"/>
                <a:gd name="T52" fmla="*/ 311 w 805"/>
                <a:gd name="T53" fmla="*/ 1733 h 2913"/>
                <a:gd name="T54" fmla="*/ 324 w 805"/>
                <a:gd name="T55" fmla="*/ 1699 h 2913"/>
                <a:gd name="T56" fmla="*/ 338 w 805"/>
                <a:gd name="T57" fmla="*/ 1666 h 2913"/>
                <a:gd name="T58" fmla="*/ 352 w 805"/>
                <a:gd name="T59" fmla="*/ 1634 h 2913"/>
                <a:gd name="T60" fmla="*/ 368 w 805"/>
                <a:gd name="T61" fmla="*/ 1603 h 2913"/>
                <a:gd name="T62" fmla="*/ 396 w 805"/>
                <a:gd name="T63" fmla="*/ 1545 h 2913"/>
                <a:gd name="T64" fmla="*/ 423 w 805"/>
                <a:gd name="T65" fmla="*/ 1495 h 2913"/>
                <a:gd name="T66" fmla="*/ 445 w 805"/>
                <a:gd name="T67" fmla="*/ 1456 h 2913"/>
                <a:gd name="T68" fmla="*/ 466 w 805"/>
                <a:gd name="T69" fmla="*/ 1422 h 2913"/>
                <a:gd name="T70" fmla="*/ 466 w 805"/>
                <a:gd name="T71" fmla="*/ 1422 h 2913"/>
                <a:gd name="T72" fmla="*/ 462 w 805"/>
                <a:gd name="T73" fmla="*/ 1455 h 2913"/>
                <a:gd name="T74" fmla="*/ 455 w 805"/>
                <a:gd name="T75" fmla="*/ 1544 h 2913"/>
                <a:gd name="T76" fmla="*/ 446 w 805"/>
                <a:gd name="T77" fmla="*/ 1676 h 2913"/>
                <a:gd name="T78" fmla="*/ 442 w 805"/>
                <a:gd name="T79" fmla="*/ 1752 h 2913"/>
                <a:gd name="T80" fmla="*/ 437 w 805"/>
                <a:gd name="T81" fmla="*/ 1834 h 2913"/>
                <a:gd name="T82" fmla="*/ 434 w 805"/>
                <a:gd name="T83" fmla="*/ 1919 h 2913"/>
                <a:gd name="T84" fmla="*/ 432 w 805"/>
                <a:gd name="T85" fmla="*/ 2006 h 2913"/>
                <a:gd name="T86" fmla="*/ 432 w 805"/>
                <a:gd name="T87" fmla="*/ 2092 h 2913"/>
                <a:gd name="T88" fmla="*/ 434 w 805"/>
                <a:gd name="T89" fmla="*/ 2176 h 2913"/>
                <a:gd name="T90" fmla="*/ 435 w 805"/>
                <a:gd name="T91" fmla="*/ 2216 h 2913"/>
                <a:gd name="T92" fmla="*/ 437 w 805"/>
                <a:gd name="T93" fmla="*/ 2256 h 2913"/>
                <a:gd name="T94" fmla="*/ 441 w 805"/>
                <a:gd name="T95" fmla="*/ 2293 h 2913"/>
                <a:gd name="T96" fmla="*/ 444 w 805"/>
                <a:gd name="T97" fmla="*/ 2331 h 2913"/>
                <a:gd name="T98" fmla="*/ 448 w 805"/>
                <a:gd name="T99" fmla="*/ 2364 h 2913"/>
                <a:gd name="T100" fmla="*/ 454 w 805"/>
                <a:gd name="T101" fmla="*/ 2397 h 2913"/>
                <a:gd name="T102" fmla="*/ 459 w 805"/>
                <a:gd name="T103" fmla="*/ 2426 h 2913"/>
                <a:gd name="T104" fmla="*/ 466 w 805"/>
                <a:gd name="T105" fmla="*/ 2454 h 2913"/>
                <a:gd name="T106" fmla="*/ 466 w 805"/>
                <a:gd name="T107" fmla="*/ 2454 h 2913"/>
                <a:gd name="T108" fmla="*/ 473 w 805"/>
                <a:gd name="T109" fmla="*/ 2485 h 2913"/>
                <a:gd name="T110" fmla="*/ 482 w 805"/>
                <a:gd name="T111" fmla="*/ 2524 h 2913"/>
                <a:gd name="T112" fmla="*/ 502 w 805"/>
                <a:gd name="T113" fmla="*/ 2628 h 2913"/>
                <a:gd name="T114" fmla="*/ 524 w 805"/>
                <a:gd name="T115" fmla="*/ 2760 h 2913"/>
                <a:gd name="T116" fmla="*/ 549 w 805"/>
                <a:gd name="T117" fmla="*/ 2913 h 2913"/>
                <a:gd name="T118" fmla="*/ 805 w 805"/>
                <a:gd name="T119" fmla="*/ 1724 h 2913"/>
                <a:gd name="T120" fmla="*/ 629 w 805"/>
                <a:gd name="T121" fmla="*/ 818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5" h="2913">
                  <a:moveTo>
                    <a:pt x="629" y="818"/>
                  </a:moveTo>
                  <a:lnTo>
                    <a:pt x="516" y="0"/>
                  </a:lnTo>
                  <a:lnTo>
                    <a:pt x="0" y="693"/>
                  </a:lnTo>
                  <a:lnTo>
                    <a:pt x="0" y="693"/>
                  </a:lnTo>
                  <a:lnTo>
                    <a:pt x="9" y="720"/>
                  </a:lnTo>
                  <a:lnTo>
                    <a:pt x="20" y="750"/>
                  </a:lnTo>
                  <a:lnTo>
                    <a:pt x="31" y="790"/>
                  </a:lnTo>
                  <a:lnTo>
                    <a:pt x="43" y="835"/>
                  </a:lnTo>
                  <a:lnTo>
                    <a:pt x="49" y="859"/>
                  </a:lnTo>
                  <a:lnTo>
                    <a:pt x="53" y="883"/>
                  </a:lnTo>
                  <a:lnTo>
                    <a:pt x="57" y="908"/>
                  </a:lnTo>
                  <a:lnTo>
                    <a:pt x="60" y="933"/>
                  </a:lnTo>
                  <a:lnTo>
                    <a:pt x="63" y="958"/>
                  </a:lnTo>
                  <a:lnTo>
                    <a:pt x="63" y="982"/>
                  </a:lnTo>
                  <a:lnTo>
                    <a:pt x="63" y="982"/>
                  </a:lnTo>
                  <a:lnTo>
                    <a:pt x="63" y="1384"/>
                  </a:lnTo>
                  <a:lnTo>
                    <a:pt x="224" y="2168"/>
                  </a:lnTo>
                  <a:lnTo>
                    <a:pt x="224" y="2168"/>
                  </a:lnTo>
                  <a:lnTo>
                    <a:pt x="240" y="2056"/>
                  </a:lnTo>
                  <a:lnTo>
                    <a:pt x="257" y="1954"/>
                  </a:lnTo>
                  <a:lnTo>
                    <a:pt x="265" y="1907"/>
                  </a:lnTo>
                  <a:lnTo>
                    <a:pt x="274" y="1865"/>
                  </a:lnTo>
                  <a:lnTo>
                    <a:pt x="282" y="1830"/>
                  </a:lnTo>
                  <a:lnTo>
                    <a:pt x="289" y="1800"/>
                  </a:lnTo>
                  <a:lnTo>
                    <a:pt x="289" y="1800"/>
                  </a:lnTo>
                  <a:lnTo>
                    <a:pt x="300" y="1766"/>
                  </a:lnTo>
                  <a:lnTo>
                    <a:pt x="311" y="1733"/>
                  </a:lnTo>
                  <a:lnTo>
                    <a:pt x="324" y="1699"/>
                  </a:lnTo>
                  <a:lnTo>
                    <a:pt x="338" y="1666"/>
                  </a:lnTo>
                  <a:lnTo>
                    <a:pt x="352" y="1634"/>
                  </a:lnTo>
                  <a:lnTo>
                    <a:pt x="368" y="1603"/>
                  </a:lnTo>
                  <a:lnTo>
                    <a:pt x="396" y="1545"/>
                  </a:lnTo>
                  <a:lnTo>
                    <a:pt x="423" y="1495"/>
                  </a:lnTo>
                  <a:lnTo>
                    <a:pt x="445" y="1456"/>
                  </a:lnTo>
                  <a:lnTo>
                    <a:pt x="466" y="1422"/>
                  </a:lnTo>
                  <a:lnTo>
                    <a:pt x="466" y="1422"/>
                  </a:lnTo>
                  <a:lnTo>
                    <a:pt x="462" y="1455"/>
                  </a:lnTo>
                  <a:lnTo>
                    <a:pt x="455" y="1544"/>
                  </a:lnTo>
                  <a:lnTo>
                    <a:pt x="446" y="1676"/>
                  </a:lnTo>
                  <a:lnTo>
                    <a:pt x="442" y="1752"/>
                  </a:lnTo>
                  <a:lnTo>
                    <a:pt x="437" y="1834"/>
                  </a:lnTo>
                  <a:lnTo>
                    <a:pt x="434" y="1919"/>
                  </a:lnTo>
                  <a:lnTo>
                    <a:pt x="432" y="2006"/>
                  </a:lnTo>
                  <a:lnTo>
                    <a:pt x="432" y="2092"/>
                  </a:lnTo>
                  <a:lnTo>
                    <a:pt x="434" y="2176"/>
                  </a:lnTo>
                  <a:lnTo>
                    <a:pt x="435" y="2216"/>
                  </a:lnTo>
                  <a:lnTo>
                    <a:pt x="437" y="2256"/>
                  </a:lnTo>
                  <a:lnTo>
                    <a:pt x="441" y="2293"/>
                  </a:lnTo>
                  <a:lnTo>
                    <a:pt x="444" y="2331"/>
                  </a:lnTo>
                  <a:lnTo>
                    <a:pt x="448" y="2364"/>
                  </a:lnTo>
                  <a:lnTo>
                    <a:pt x="454" y="2397"/>
                  </a:lnTo>
                  <a:lnTo>
                    <a:pt x="459" y="2426"/>
                  </a:lnTo>
                  <a:lnTo>
                    <a:pt x="466" y="2454"/>
                  </a:lnTo>
                  <a:lnTo>
                    <a:pt x="466" y="2454"/>
                  </a:lnTo>
                  <a:lnTo>
                    <a:pt x="473" y="2485"/>
                  </a:lnTo>
                  <a:lnTo>
                    <a:pt x="482" y="2524"/>
                  </a:lnTo>
                  <a:lnTo>
                    <a:pt x="502" y="2628"/>
                  </a:lnTo>
                  <a:lnTo>
                    <a:pt x="524" y="2760"/>
                  </a:lnTo>
                  <a:lnTo>
                    <a:pt x="549" y="2913"/>
                  </a:lnTo>
                  <a:lnTo>
                    <a:pt x="805" y="1724"/>
                  </a:lnTo>
                  <a:lnTo>
                    <a:pt x="629" y="818"/>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0" name="Freeform 16"/>
            <p:cNvSpPr>
              <a:spLocks/>
            </p:cNvSpPr>
            <p:nvPr/>
          </p:nvSpPr>
          <p:spPr bwMode="auto">
            <a:xfrm>
              <a:off x="2560839" y="2881292"/>
              <a:ext cx="435131" cy="1225238"/>
            </a:xfrm>
            <a:custGeom>
              <a:avLst/>
              <a:gdLst>
                <a:gd name="T0" fmla="*/ 557 w 1594"/>
                <a:gd name="T1" fmla="*/ 2265 h 4492"/>
                <a:gd name="T2" fmla="*/ 572 w 1594"/>
                <a:gd name="T3" fmla="*/ 2301 h 4492"/>
                <a:gd name="T4" fmla="*/ 583 w 1594"/>
                <a:gd name="T5" fmla="*/ 2341 h 4492"/>
                <a:gd name="T6" fmla="*/ 590 w 1594"/>
                <a:gd name="T7" fmla="*/ 2387 h 4492"/>
                <a:gd name="T8" fmla="*/ 592 w 1594"/>
                <a:gd name="T9" fmla="*/ 2436 h 4492"/>
                <a:gd name="T10" fmla="*/ 591 w 1594"/>
                <a:gd name="T11" fmla="*/ 2487 h 4492"/>
                <a:gd name="T12" fmla="*/ 582 w 1594"/>
                <a:gd name="T13" fmla="*/ 2598 h 4492"/>
                <a:gd name="T14" fmla="*/ 561 w 1594"/>
                <a:gd name="T15" fmla="*/ 2771 h 4492"/>
                <a:gd name="T16" fmla="*/ 549 w 1594"/>
                <a:gd name="T17" fmla="*/ 2885 h 4492"/>
                <a:gd name="T18" fmla="*/ 546 w 1594"/>
                <a:gd name="T19" fmla="*/ 2965 h 4492"/>
                <a:gd name="T20" fmla="*/ 547 w 1594"/>
                <a:gd name="T21" fmla="*/ 3015 h 4492"/>
                <a:gd name="T22" fmla="*/ 553 w 1594"/>
                <a:gd name="T23" fmla="*/ 3061 h 4492"/>
                <a:gd name="T24" fmla="*/ 557 w 1594"/>
                <a:gd name="T25" fmla="*/ 3083 h 4492"/>
                <a:gd name="T26" fmla="*/ 580 w 1594"/>
                <a:gd name="T27" fmla="*/ 3209 h 4492"/>
                <a:gd name="T28" fmla="*/ 612 w 1594"/>
                <a:gd name="T29" fmla="*/ 3399 h 4492"/>
                <a:gd name="T30" fmla="*/ 682 w 1594"/>
                <a:gd name="T31" fmla="*/ 3872 h 4492"/>
                <a:gd name="T32" fmla="*/ 771 w 1594"/>
                <a:gd name="T33" fmla="*/ 4492 h 4492"/>
                <a:gd name="T34" fmla="*/ 776 w 1594"/>
                <a:gd name="T35" fmla="*/ 4419 h 4492"/>
                <a:gd name="T36" fmla="*/ 812 w 1594"/>
                <a:gd name="T37" fmla="*/ 3946 h 4492"/>
                <a:gd name="T38" fmla="*/ 841 w 1594"/>
                <a:gd name="T39" fmla="*/ 3620 h 4492"/>
                <a:gd name="T40" fmla="*/ 876 w 1594"/>
                <a:gd name="T41" fmla="*/ 3281 h 4492"/>
                <a:gd name="T42" fmla="*/ 914 w 1594"/>
                <a:gd name="T43" fmla="*/ 2968 h 4492"/>
                <a:gd name="T44" fmla="*/ 934 w 1594"/>
                <a:gd name="T45" fmla="*/ 2833 h 4492"/>
                <a:gd name="T46" fmla="*/ 955 w 1594"/>
                <a:gd name="T47" fmla="*/ 2719 h 4492"/>
                <a:gd name="T48" fmla="*/ 976 w 1594"/>
                <a:gd name="T49" fmla="*/ 2629 h 4492"/>
                <a:gd name="T50" fmla="*/ 992 w 1594"/>
                <a:gd name="T51" fmla="*/ 2580 h 4492"/>
                <a:gd name="T52" fmla="*/ 997 w 1594"/>
                <a:gd name="T53" fmla="*/ 2568 h 4492"/>
                <a:gd name="T54" fmla="*/ 1045 w 1594"/>
                <a:gd name="T55" fmla="*/ 2474 h 4492"/>
                <a:gd name="T56" fmla="*/ 1099 w 1594"/>
                <a:gd name="T57" fmla="*/ 2376 h 4492"/>
                <a:gd name="T58" fmla="*/ 1158 w 1594"/>
                <a:gd name="T59" fmla="*/ 2279 h 4492"/>
                <a:gd name="T60" fmla="*/ 1268 w 1594"/>
                <a:gd name="T61" fmla="*/ 2108 h 4492"/>
                <a:gd name="T62" fmla="*/ 1350 w 1594"/>
                <a:gd name="T63" fmla="*/ 1988 h 4492"/>
                <a:gd name="T64" fmla="*/ 1594 w 1594"/>
                <a:gd name="T65" fmla="*/ 0 h 4492"/>
                <a:gd name="T66" fmla="*/ 54 w 1594"/>
                <a:gd name="T67" fmla="*/ 768 h 4492"/>
                <a:gd name="T68" fmla="*/ 118 w 1594"/>
                <a:gd name="T69" fmla="*/ 977 h 4492"/>
                <a:gd name="T70" fmla="*/ 267 w 1594"/>
                <a:gd name="T71" fmla="*/ 1450 h 4492"/>
                <a:gd name="T72" fmla="*/ 353 w 1594"/>
                <a:gd name="T73" fmla="*/ 1714 h 4492"/>
                <a:gd name="T74" fmla="*/ 435 w 1594"/>
                <a:gd name="T75" fmla="*/ 1957 h 4492"/>
                <a:gd name="T76" fmla="*/ 506 w 1594"/>
                <a:gd name="T77" fmla="*/ 2151 h 4492"/>
                <a:gd name="T78" fmla="*/ 534 w 1594"/>
                <a:gd name="T79" fmla="*/ 2219 h 4492"/>
                <a:gd name="T80" fmla="*/ 557 w 1594"/>
                <a:gd name="T81" fmla="*/ 2265 h 4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4" h="4492">
                  <a:moveTo>
                    <a:pt x="557" y="2265"/>
                  </a:moveTo>
                  <a:lnTo>
                    <a:pt x="557" y="2265"/>
                  </a:lnTo>
                  <a:lnTo>
                    <a:pt x="566" y="2282"/>
                  </a:lnTo>
                  <a:lnTo>
                    <a:pt x="572" y="2301"/>
                  </a:lnTo>
                  <a:lnTo>
                    <a:pt x="579" y="2320"/>
                  </a:lnTo>
                  <a:lnTo>
                    <a:pt x="583" y="2341"/>
                  </a:lnTo>
                  <a:lnTo>
                    <a:pt x="588" y="2364"/>
                  </a:lnTo>
                  <a:lnTo>
                    <a:pt x="590" y="2387"/>
                  </a:lnTo>
                  <a:lnTo>
                    <a:pt x="592" y="2411"/>
                  </a:lnTo>
                  <a:lnTo>
                    <a:pt x="592" y="2436"/>
                  </a:lnTo>
                  <a:lnTo>
                    <a:pt x="592" y="2461"/>
                  </a:lnTo>
                  <a:lnTo>
                    <a:pt x="591" y="2487"/>
                  </a:lnTo>
                  <a:lnTo>
                    <a:pt x="588" y="2542"/>
                  </a:lnTo>
                  <a:lnTo>
                    <a:pt x="582" y="2598"/>
                  </a:lnTo>
                  <a:lnTo>
                    <a:pt x="576" y="2655"/>
                  </a:lnTo>
                  <a:lnTo>
                    <a:pt x="561" y="2771"/>
                  </a:lnTo>
                  <a:lnTo>
                    <a:pt x="555" y="2828"/>
                  </a:lnTo>
                  <a:lnTo>
                    <a:pt x="549" y="2885"/>
                  </a:lnTo>
                  <a:lnTo>
                    <a:pt x="546" y="2939"/>
                  </a:lnTo>
                  <a:lnTo>
                    <a:pt x="546" y="2965"/>
                  </a:lnTo>
                  <a:lnTo>
                    <a:pt x="546" y="2990"/>
                  </a:lnTo>
                  <a:lnTo>
                    <a:pt x="547" y="3015"/>
                  </a:lnTo>
                  <a:lnTo>
                    <a:pt x="549" y="3038"/>
                  </a:lnTo>
                  <a:lnTo>
                    <a:pt x="553" y="3061"/>
                  </a:lnTo>
                  <a:lnTo>
                    <a:pt x="557" y="3083"/>
                  </a:lnTo>
                  <a:lnTo>
                    <a:pt x="557" y="3083"/>
                  </a:lnTo>
                  <a:lnTo>
                    <a:pt x="567" y="3136"/>
                  </a:lnTo>
                  <a:lnTo>
                    <a:pt x="580" y="3209"/>
                  </a:lnTo>
                  <a:lnTo>
                    <a:pt x="595" y="3297"/>
                  </a:lnTo>
                  <a:lnTo>
                    <a:pt x="612" y="3399"/>
                  </a:lnTo>
                  <a:lnTo>
                    <a:pt x="646" y="3628"/>
                  </a:lnTo>
                  <a:lnTo>
                    <a:pt x="682" y="3872"/>
                  </a:lnTo>
                  <a:lnTo>
                    <a:pt x="744" y="4304"/>
                  </a:lnTo>
                  <a:lnTo>
                    <a:pt x="771" y="4492"/>
                  </a:lnTo>
                  <a:lnTo>
                    <a:pt x="771" y="4492"/>
                  </a:lnTo>
                  <a:lnTo>
                    <a:pt x="776" y="4419"/>
                  </a:lnTo>
                  <a:lnTo>
                    <a:pt x="790" y="4225"/>
                  </a:lnTo>
                  <a:lnTo>
                    <a:pt x="812" y="3946"/>
                  </a:lnTo>
                  <a:lnTo>
                    <a:pt x="826" y="3786"/>
                  </a:lnTo>
                  <a:lnTo>
                    <a:pt x="841" y="3620"/>
                  </a:lnTo>
                  <a:lnTo>
                    <a:pt x="858" y="3450"/>
                  </a:lnTo>
                  <a:lnTo>
                    <a:pt x="876" y="3281"/>
                  </a:lnTo>
                  <a:lnTo>
                    <a:pt x="895" y="3120"/>
                  </a:lnTo>
                  <a:lnTo>
                    <a:pt x="914" y="2968"/>
                  </a:lnTo>
                  <a:lnTo>
                    <a:pt x="924" y="2899"/>
                  </a:lnTo>
                  <a:lnTo>
                    <a:pt x="934" y="2833"/>
                  </a:lnTo>
                  <a:lnTo>
                    <a:pt x="945" y="2774"/>
                  </a:lnTo>
                  <a:lnTo>
                    <a:pt x="955" y="2719"/>
                  </a:lnTo>
                  <a:lnTo>
                    <a:pt x="965" y="2670"/>
                  </a:lnTo>
                  <a:lnTo>
                    <a:pt x="976" y="2629"/>
                  </a:lnTo>
                  <a:lnTo>
                    <a:pt x="986" y="2594"/>
                  </a:lnTo>
                  <a:lnTo>
                    <a:pt x="992" y="2580"/>
                  </a:lnTo>
                  <a:lnTo>
                    <a:pt x="997" y="2568"/>
                  </a:lnTo>
                  <a:lnTo>
                    <a:pt x="997" y="2568"/>
                  </a:lnTo>
                  <a:lnTo>
                    <a:pt x="1020" y="2521"/>
                  </a:lnTo>
                  <a:lnTo>
                    <a:pt x="1045" y="2474"/>
                  </a:lnTo>
                  <a:lnTo>
                    <a:pt x="1072" y="2425"/>
                  </a:lnTo>
                  <a:lnTo>
                    <a:pt x="1099" y="2376"/>
                  </a:lnTo>
                  <a:lnTo>
                    <a:pt x="1129" y="2327"/>
                  </a:lnTo>
                  <a:lnTo>
                    <a:pt x="1158" y="2279"/>
                  </a:lnTo>
                  <a:lnTo>
                    <a:pt x="1216" y="2188"/>
                  </a:lnTo>
                  <a:lnTo>
                    <a:pt x="1268" y="2108"/>
                  </a:lnTo>
                  <a:lnTo>
                    <a:pt x="1311" y="2045"/>
                  </a:lnTo>
                  <a:lnTo>
                    <a:pt x="1350" y="1988"/>
                  </a:lnTo>
                  <a:lnTo>
                    <a:pt x="1350" y="944"/>
                  </a:lnTo>
                  <a:lnTo>
                    <a:pt x="1594" y="0"/>
                  </a:lnTo>
                  <a:lnTo>
                    <a:pt x="0" y="0"/>
                  </a:lnTo>
                  <a:lnTo>
                    <a:pt x="54" y="768"/>
                  </a:lnTo>
                  <a:lnTo>
                    <a:pt x="54" y="768"/>
                  </a:lnTo>
                  <a:lnTo>
                    <a:pt x="118" y="977"/>
                  </a:lnTo>
                  <a:lnTo>
                    <a:pt x="186" y="1195"/>
                  </a:lnTo>
                  <a:lnTo>
                    <a:pt x="267" y="1450"/>
                  </a:lnTo>
                  <a:lnTo>
                    <a:pt x="310" y="1583"/>
                  </a:lnTo>
                  <a:lnTo>
                    <a:pt x="353" y="1714"/>
                  </a:lnTo>
                  <a:lnTo>
                    <a:pt x="396" y="1840"/>
                  </a:lnTo>
                  <a:lnTo>
                    <a:pt x="435" y="1957"/>
                  </a:lnTo>
                  <a:lnTo>
                    <a:pt x="473" y="2061"/>
                  </a:lnTo>
                  <a:lnTo>
                    <a:pt x="506" y="2151"/>
                  </a:lnTo>
                  <a:lnTo>
                    <a:pt x="521" y="2188"/>
                  </a:lnTo>
                  <a:lnTo>
                    <a:pt x="534" y="2219"/>
                  </a:lnTo>
                  <a:lnTo>
                    <a:pt x="546" y="2245"/>
                  </a:lnTo>
                  <a:lnTo>
                    <a:pt x="557" y="2265"/>
                  </a:lnTo>
                  <a:lnTo>
                    <a:pt x="557" y="2265"/>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1" name="Freeform 17"/>
            <p:cNvSpPr>
              <a:spLocks/>
            </p:cNvSpPr>
            <p:nvPr/>
          </p:nvSpPr>
          <p:spPr bwMode="auto">
            <a:xfrm>
              <a:off x="3388570" y="2936910"/>
              <a:ext cx="494021" cy="837546"/>
            </a:xfrm>
            <a:custGeom>
              <a:avLst/>
              <a:gdLst>
                <a:gd name="T0" fmla="*/ 867 w 1812"/>
                <a:gd name="T1" fmla="*/ 0 h 3071"/>
                <a:gd name="T2" fmla="*/ 0 w 1812"/>
                <a:gd name="T3" fmla="*/ 2278 h 3071"/>
                <a:gd name="T4" fmla="*/ 0 w 1812"/>
                <a:gd name="T5" fmla="*/ 3071 h 3071"/>
                <a:gd name="T6" fmla="*/ 1812 w 1812"/>
                <a:gd name="T7" fmla="*/ 0 h 3071"/>
                <a:gd name="T8" fmla="*/ 867 w 1812"/>
                <a:gd name="T9" fmla="*/ 0 h 3071"/>
              </a:gdLst>
              <a:ahLst/>
              <a:cxnLst>
                <a:cxn ang="0">
                  <a:pos x="T0" y="T1"/>
                </a:cxn>
                <a:cxn ang="0">
                  <a:pos x="T2" y="T3"/>
                </a:cxn>
                <a:cxn ang="0">
                  <a:pos x="T4" y="T5"/>
                </a:cxn>
                <a:cxn ang="0">
                  <a:pos x="T6" y="T7"/>
                </a:cxn>
                <a:cxn ang="0">
                  <a:pos x="T8" y="T9"/>
                </a:cxn>
              </a:cxnLst>
              <a:rect l="0" t="0" r="r" b="b"/>
              <a:pathLst>
                <a:path w="1812" h="3071">
                  <a:moveTo>
                    <a:pt x="867" y="0"/>
                  </a:moveTo>
                  <a:lnTo>
                    <a:pt x="0" y="2278"/>
                  </a:lnTo>
                  <a:lnTo>
                    <a:pt x="0" y="3071"/>
                  </a:lnTo>
                  <a:lnTo>
                    <a:pt x="1812" y="0"/>
                  </a:lnTo>
                  <a:lnTo>
                    <a:pt x="867" y="0"/>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2" name="Freeform 18"/>
            <p:cNvSpPr>
              <a:spLocks/>
            </p:cNvSpPr>
            <p:nvPr/>
          </p:nvSpPr>
          <p:spPr bwMode="auto">
            <a:xfrm>
              <a:off x="3848238" y="2881292"/>
              <a:ext cx="880077" cy="1406815"/>
            </a:xfrm>
            <a:custGeom>
              <a:avLst/>
              <a:gdLst>
                <a:gd name="T0" fmla="*/ 2240 w 3227"/>
                <a:gd name="T1" fmla="*/ 139 h 5160"/>
                <a:gd name="T2" fmla="*/ 2106 w 3227"/>
                <a:gd name="T3" fmla="*/ 338 h 5160"/>
                <a:gd name="T4" fmla="*/ 1884 w 3227"/>
                <a:gd name="T5" fmla="*/ 675 h 5160"/>
                <a:gd name="T6" fmla="*/ 1713 w 3227"/>
                <a:gd name="T7" fmla="*/ 941 h 5160"/>
                <a:gd name="T8" fmla="*/ 1543 w 3227"/>
                <a:gd name="T9" fmla="*/ 1210 h 5160"/>
                <a:gd name="T10" fmla="*/ 1394 w 3227"/>
                <a:gd name="T11" fmla="*/ 1458 h 5160"/>
                <a:gd name="T12" fmla="*/ 1332 w 3227"/>
                <a:gd name="T13" fmla="*/ 1567 h 5160"/>
                <a:gd name="T14" fmla="*/ 1282 w 3227"/>
                <a:gd name="T15" fmla="*/ 1661 h 5160"/>
                <a:gd name="T16" fmla="*/ 1246 w 3227"/>
                <a:gd name="T17" fmla="*/ 1737 h 5160"/>
                <a:gd name="T18" fmla="*/ 1231 w 3227"/>
                <a:gd name="T19" fmla="*/ 1775 h 5160"/>
                <a:gd name="T20" fmla="*/ 1192 w 3227"/>
                <a:gd name="T21" fmla="*/ 1883 h 5160"/>
                <a:gd name="T22" fmla="*/ 1114 w 3227"/>
                <a:gd name="T23" fmla="*/ 2111 h 5160"/>
                <a:gd name="T24" fmla="*/ 905 w 3227"/>
                <a:gd name="T25" fmla="*/ 2752 h 5160"/>
                <a:gd name="T26" fmla="*/ 736 w 3227"/>
                <a:gd name="T27" fmla="*/ 3264 h 5160"/>
                <a:gd name="T28" fmla="*/ 553 w 3227"/>
                <a:gd name="T29" fmla="*/ 3798 h 5160"/>
                <a:gd name="T30" fmla="*/ 460 w 3227"/>
                <a:gd name="T31" fmla="*/ 4063 h 5160"/>
                <a:gd name="T32" fmla="*/ 365 w 3227"/>
                <a:gd name="T33" fmla="*/ 4319 h 5160"/>
                <a:gd name="T34" fmla="*/ 270 w 3227"/>
                <a:gd name="T35" fmla="*/ 4561 h 5160"/>
                <a:gd name="T36" fmla="*/ 178 w 3227"/>
                <a:gd name="T37" fmla="*/ 4785 h 5160"/>
                <a:gd name="T38" fmla="*/ 87 w 3227"/>
                <a:gd name="T39" fmla="*/ 4985 h 5160"/>
                <a:gd name="T40" fmla="*/ 22 w 3227"/>
                <a:gd name="T41" fmla="*/ 5119 h 5160"/>
                <a:gd name="T42" fmla="*/ 0 w 3227"/>
                <a:gd name="T43" fmla="*/ 5160 h 5160"/>
                <a:gd name="T44" fmla="*/ 565 w 3227"/>
                <a:gd name="T45" fmla="*/ 4246 h 5160"/>
                <a:gd name="T46" fmla="*/ 1067 w 3227"/>
                <a:gd name="T47" fmla="*/ 3426 h 5160"/>
                <a:gd name="T48" fmla="*/ 1429 w 3227"/>
                <a:gd name="T49" fmla="*/ 2828 h 5160"/>
                <a:gd name="T50" fmla="*/ 1536 w 3227"/>
                <a:gd name="T51" fmla="*/ 2649 h 5160"/>
                <a:gd name="T52" fmla="*/ 1727 w 3227"/>
                <a:gd name="T53" fmla="*/ 2332 h 5160"/>
                <a:gd name="T54" fmla="*/ 1952 w 3227"/>
                <a:gd name="T55" fmla="*/ 1971 h 5160"/>
                <a:gd name="T56" fmla="*/ 2196 w 3227"/>
                <a:gd name="T57" fmla="*/ 1586 h 5160"/>
                <a:gd name="T58" fmla="*/ 2687 w 3227"/>
                <a:gd name="T59" fmla="*/ 826 h 5160"/>
                <a:gd name="T60" fmla="*/ 3091 w 3227"/>
                <a:gd name="T61" fmla="*/ 207 h 5160"/>
                <a:gd name="T62" fmla="*/ 2597 w 3227"/>
                <a:gd name="T63" fmla="*/ 0 h 5160"/>
                <a:gd name="T64" fmla="*/ 2533 w 3227"/>
                <a:gd name="T65" fmla="*/ 16 h 5160"/>
                <a:gd name="T66" fmla="*/ 2416 w 3227"/>
                <a:gd name="T67" fmla="*/ 49 h 5160"/>
                <a:gd name="T68" fmla="*/ 2343 w 3227"/>
                <a:gd name="T69" fmla="*/ 75 h 5160"/>
                <a:gd name="T70" fmla="*/ 2302 w 3227"/>
                <a:gd name="T71" fmla="*/ 93 h 5160"/>
                <a:gd name="T72" fmla="*/ 2270 w 3227"/>
                <a:gd name="T73" fmla="*/ 111 h 5160"/>
                <a:gd name="T74" fmla="*/ 2248 w 3227"/>
                <a:gd name="T75" fmla="*/ 129 h 5160"/>
                <a:gd name="T76" fmla="*/ 2240 w 3227"/>
                <a:gd name="T77" fmla="*/ 139 h 5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27" h="5160">
                  <a:moveTo>
                    <a:pt x="2240" y="139"/>
                  </a:moveTo>
                  <a:lnTo>
                    <a:pt x="2240" y="139"/>
                  </a:lnTo>
                  <a:lnTo>
                    <a:pt x="2203" y="192"/>
                  </a:lnTo>
                  <a:lnTo>
                    <a:pt x="2106" y="338"/>
                  </a:lnTo>
                  <a:lnTo>
                    <a:pt x="1966" y="552"/>
                  </a:lnTo>
                  <a:lnTo>
                    <a:pt x="1884" y="675"/>
                  </a:lnTo>
                  <a:lnTo>
                    <a:pt x="1799" y="806"/>
                  </a:lnTo>
                  <a:lnTo>
                    <a:pt x="1713" y="941"/>
                  </a:lnTo>
                  <a:lnTo>
                    <a:pt x="1627" y="1076"/>
                  </a:lnTo>
                  <a:lnTo>
                    <a:pt x="1543" y="1210"/>
                  </a:lnTo>
                  <a:lnTo>
                    <a:pt x="1465" y="1338"/>
                  </a:lnTo>
                  <a:lnTo>
                    <a:pt x="1394" y="1458"/>
                  </a:lnTo>
                  <a:lnTo>
                    <a:pt x="1361" y="1515"/>
                  </a:lnTo>
                  <a:lnTo>
                    <a:pt x="1332" y="1567"/>
                  </a:lnTo>
                  <a:lnTo>
                    <a:pt x="1306" y="1616"/>
                  </a:lnTo>
                  <a:lnTo>
                    <a:pt x="1282" y="1661"/>
                  </a:lnTo>
                  <a:lnTo>
                    <a:pt x="1262" y="1701"/>
                  </a:lnTo>
                  <a:lnTo>
                    <a:pt x="1246" y="1737"/>
                  </a:lnTo>
                  <a:lnTo>
                    <a:pt x="1246" y="1737"/>
                  </a:lnTo>
                  <a:lnTo>
                    <a:pt x="1231" y="1775"/>
                  </a:lnTo>
                  <a:lnTo>
                    <a:pt x="1212" y="1824"/>
                  </a:lnTo>
                  <a:lnTo>
                    <a:pt x="1192" y="1883"/>
                  </a:lnTo>
                  <a:lnTo>
                    <a:pt x="1168" y="1950"/>
                  </a:lnTo>
                  <a:lnTo>
                    <a:pt x="1114" y="2111"/>
                  </a:lnTo>
                  <a:lnTo>
                    <a:pt x="1051" y="2302"/>
                  </a:lnTo>
                  <a:lnTo>
                    <a:pt x="905" y="2752"/>
                  </a:lnTo>
                  <a:lnTo>
                    <a:pt x="822" y="3003"/>
                  </a:lnTo>
                  <a:lnTo>
                    <a:pt x="736" y="3264"/>
                  </a:lnTo>
                  <a:lnTo>
                    <a:pt x="646" y="3530"/>
                  </a:lnTo>
                  <a:lnTo>
                    <a:pt x="553" y="3798"/>
                  </a:lnTo>
                  <a:lnTo>
                    <a:pt x="507" y="3931"/>
                  </a:lnTo>
                  <a:lnTo>
                    <a:pt x="460" y="4063"/>
                  </a:lnTo>
                  <a:lnTo>
                    <a:pt x="412" y="4193"/>
                  </a:lnTo>
                  <a:lnTo>
                    <a:pt x="365" y="4319"/>
                  </a:lnTo>
                  <a:lnTo>
                    <a:pt x="317" y="4442"/>
                  </a:lnTo>
                  <a:lnTo>
                    <a:pt x="270" y="4561"/>
                  </a:lnTo>
                  <a:lnTo>
                    <a:pt x="224" y="4675"/>
                  </a:lnTo>
                  <a:lnTo>
                    <a:pt x="178" y="4785"/>
                  </a:lnTo>
                  <a:lnTo>
                    <a:pt x="132" y="4888"/>
                  </a:lnTo>
                  <a:lnTo>
                    <a:pt x="87" y="4985"/>
                  </a:lnTo>
                  <a:lnTo>
                    <a:pt x="44" y="5077"/>
                  </a:lnTo>
                  <a:lnTo>
                    <a:pt x="22" y="5119"/>
                  </a:lnTo>
                  <a:lnTo>
                    <a:pt x="0" y="5160"/>
                  </a:lnTo>
                  <a:lnTo>
                    <a:pt x="0" y="5160"/>
                  </a:lnTo>
                  <a:lnTo>
                    <a:pt x="164" y="4895"/>
                  </a:lnTo>
                  <a:lnTo>
                    <a:pt x="565" y="4246"/>
                  </a:lnTo>
                  <a:lnTo>
                    <a:pt x="812" y="3844"/>
                  </a:lnTo>
                  <a:lnTo>
                    <a:pt x="1067" y="3426"/>
                  </a:lnTo>
                  <a:lnTo>
                    <a:pt x="1315" y="3019"/>
                  </a:lnTo>
                  <a:lnTo>
                    <a:pt x="1429" y="2828"/>
                  </a:lnTo>
                  <a:lnTo>
                    <a:pt x="1536" y="2649"/>
                  </a:lnTo>
                  <a:lnTo>
                    <a:pt x="1536" y="2649"/>
                  </a:lnTo>
                  <a:lnTo>
                    <a:pt x="1626" y="2497"/>
                  </a:lnTo>
                  <a:lnTo>
                    <a:pt x="1727" y="2332"/>
                  </a:lnTo>
                  <a:lnTo>
                    <a:pt x="1836" y="2156"/>
                  </a:lnTo>
                  <a:lnTo>
                    <a:pt x="1952" y="1971"/>
                  </a:lnTo>
                  <a:lnTo>
                    <a:pt x="2073" y="1781"/>
                  </a:lnTo>
                  <a:lnTo>
                    <a:pt x="2196" y="1586"/>
                  </a:lnTo>
                  <a:lnTo>
                    <a:pt x="2445" y="1199"/>
                  </a:lnTo>
                  <a:lnTo>
                    <a:pt x="2687" y="826"/>
                  </a:lnTo>
                  <a:lnTo>
                    <a:pt x="2906" y="489"/>
                  </a:lnTo>
                  <a:lnTo>
                    <a:pt x="3091" y="207"/>
                  </a:lnTo>
                  <a:lnTo>
                    <a:pt x="3227" y="0"/>
                  </a:lnTo>
                  <a:lnTo>
                    <a:pt x="2597" y="0"/>
                  </a:lnTo>
                  <a:lnTo>
                    <a:pt x="2597" y="0"/>
                  </a:lnTo>
                  <a:lnTo>
                    <a:pt x="2533" y="16"/>
                  </a:lnTo>
                  <a:lnTo>
                    <a:pt x="2472" y="32"/>
                  </a:lnTo>
                  <a:lnTo>
                    <a:pt x="2416" y="49"/>
                  </a:lnTo>
                  <a:lnTo>
                    <a:pt x="2365" y="66"/>
                  </a:lnTo>
                  <a:lnTo>
                    <a:pt x="2343" y="75"/>
                  </a:lnTo>
                  <a:lnTo>
                    <a:pt x="2321" y="85"/>
                  </a:lnTo>
                  <a:lnTo>
                    <a:pt x="2302" y="93"/>
                  </a:lnTo>
                  <a:lnTo>
                    <a:pt x="2285" y="102"/>
                  </a:lnTo>
                  <a:lnTo>
                    <a:pt x="2270" y="111"/>
                  </a:lnTo>
                  <a:lnTo>
                    <a:pt x="2258" y="121"/>
                  </a:lnTo>
                  <a:lnTo>
                    <a:pt x="2248" y="129"/>
                  </a:lnTo>
                  <a:lnTo>
                    <a:pt x="2240" y="139"/>
                  </a:lnTo>
                  <a:lnTo>
                    <a:pt x="2240" y="139"/>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3" name="Freeform 19"/>
            <p:cNvSpPr>
              <a:spLocks/>
            </p:cNvSpPr>
            <p:nvPr/>
          </p:nvSpPr>
          <p:spPr bwMode="auto">
            <a:xfrm>
              <a:off x="4617079" y="2881292"/>
              <a:ext cx="497293" cy="533281"/>
            </a:xfrm>
            <a:custGeom>
              <a:avLst/>
              <a:gdLst>
                <a:gd name="T0" fmla="*/ 1824 w 1824"/>
                <a:gd name="T1" fmla="*/ 0 h 1950"/>
                <a:gd name="T2" fmla="*/ 1144 w 1824"/>
                <a:gd name="T3" fmla="*/ 0 h 1950"/>
                <a:gd name="T4" fmla="*/ 0 w 1824"/>
                <a:gd name="T5" fmla="*/ 1950 h 1950"/>
                <a:gd name="T6" fmla="*/ 1824 w 1824"/>
                <a:gd name="T7" fmla="*/ 0 h 1950"/>
              </a:gdLst>
              <a:ahLst/>
              <a:cxnLst>
                <a:cxn ang="0">
                  <a:pos x="T0" y="T1"/>
                </a:cxn>
                <a:cxn ang="0">
                  <a:pos x="T2" y="T3"/>
                </a:cxn>
                <a:cxn ang="0">
                  <a:pos x="T4" y="T5"/>
                </a:cxn>
                <a:cxn ang="0">
                  <a:pos x="T6" y="T7"/>
                </a:cxn>
              </a:cxnLst>
              <a:rect l="0" t="0" r="r" b="b"/>
              <a:pathLst>
                <a:path w="1824" h="1950">
                  <a:moveTo>
                    <a:pt x="1824" y="0"/>
                  </a:moveTo>
                  <a:lnTo>
                    <a:pt x="1144" y="0"/>
                  </a:lnTo>
                  <a:lnTo>
                    <a:pt x="0" y="1950"/>
                  </a:lnTo>
                  <a:lnTo>
                    <a:pt x="1824" y="0"/>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4" name="Freeform 20"/>
            <p:cNvSpPr>
              <a:spLocks/>
            </p:cNvSpPr>
            <p:nvPr/>
          </p:nvSpPr>
          <p:spPr bwMode="auto">
            <a:xfrm>
              <a:off x="2202591" y="4356812"/>
              <a:ext cx="482571" cy="680506"/>
            </a:xfrm>
            <a:custGeom>
              <a:avLst/>
              <a:gdLst>
                <a:gd name="T0" fmla="*/ 0 w 1774"/>
                <a:gd name="T1" fmla="*/ 0 h 2492"/>
                <a:gd name="T2" fmla="*/ 0 w 1774"/>
                <a:gd name="T3" fmla="*/ 37 h 2492"/>
                <a:gd name="T4" fmla="*/ 75 w 1774"/>
                <a:gd name="T5" fmla="*/ 428 h 2492"/>
                <a:gd name="T6" fmla="*/ 466 w 1774"/>
                <a:gd name="T7" fmla="*/ 541 h 2492"/>
                <a:gd name="T8" fmla="*/ 1774 w 1774"/>
                <a:gd name="T9" fmla="*/ 2492 h 2492"/>
                <a:gd name="T10" fmla="*/ 743 w 1774"/>
                <a:gd name="T11" fmla="*/ 37 h 2492"/>
                <a:gd name="T12" fmla="*/ 0 w 1774"/>
                <a:gd name="T13" fmla="*/ 0 h 2492"/>
              </a:gdLst>
              <a:ahLst/>
              <a:cxnLst>
                <a:cxn ang="0">
                  <a:pos x="T0" y="T1"/>
                </a:cxn>
                <a:cxn ang="0">
                  <a:pos x="T2" y="T3"/>
                </a:cxn>
                <a:cxn ang="0">
                  <a:pos x="T4" y="T5"/>
                </a:cxn>
                <a:cxn ang="0">
                  <a:pos x="T6" y="T7"/>
                </a:cxn>
                <a:cxn ang="0">
                  <a:pos x="T8" y="T9"/>
                </a:cxn>
                <a:cxn ang="0">
                  <a:pos x="T10" y="T11"/>
                </a:cxn>
                <a:cxn ang="0">
                  <a:pos x="T12" y="T13"/>
                </a:cxn>
              </a:cxnLst>
              <a:rect l="0" t="0" r="r" b="b"/>
              <a:pathLst>
                <a:path w="1774" h="2492">
                  <a:moveTo>
                    <a:pt x="0" y="0"/>
                  </a:moveTo>
                  <a:lnTo>
                    <a:pt x="0" y="37"/>
                  </a:lnTo>
                  <a:lnTo>
                    <a:pt x="75" y="428"/>
                  </a:lnTo>
                  <a:lnTo>
                    <a:pt x="466" y="541"/>
                  </a:lnTo>
                  <a:lnTo>
                    <a:pt x="1774" y="2492"/>
                  </a:lnTo>
                  <a:lnTo>
                    <a:pt x="743" y="37"/>
                  </a:lnTo>
                  <a:lnTo>
                    <a:pt x="0" y="0"/>
                  </a:lnTo>
                  <a:close/>
                </a:path>
              </a:pathLst>
            </a:custGeom>
            <a:solidFill>
              <a:srgbClr val="4E8FC5"/>
            </a:solidFill>
            <a:ln w="9525">
              <a:solidFill>
                <a:srgbClr val="4E8FC5"/>
              </a:solidFill>
              <a:round/>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5" name="Freeform 21"/>
            <p:cNvSpPr>
              <a:spLocks/>
            </p:cNvSpPr>
            <p:nvPr/>
          </p:nvSpPr>
          <p:spPr bwMode="auto">
            <a:xfrm>
              <a:off x="2802942" y="4468049"/>
              <a:ext cx="397508" cy="1614566"/>
            </a:xfrm>
            <a:custGeom>
              <a:avLst/>
              <a:gdLst>
                <a:gd name="T0" fmla="*/ 0 w 1459"/>
                <a:gd name="T1" fmla="*/ 0 h 5927"/>
                <a:gd name="T2" fmla="*/ 868 w 1459"/>
                <a:gd name="T3" fmla="*/ 2454 h 5927"/>
                <a:gd name="T4" fmla="*/ 138 w 1459"/>
                <a:gd name="T5" fmla="*/ 3623 h 5927"/>
                <a:gd name="T6" fmla="*/ 742 w 1459"/>
                <a:gd name="T7" fmla="*/ 5927 h 5927"/>
                <a:gd name="T8" fmla="*/ 742 w 1459"/>
                <a:gd name="T9" fmla="*/ 4756 h 5927"/>
                <a:gd name="T10" fmla="*/ 1459 w 1459"/>
                <a:gd name="T11" fmla="*/ 2780 h 5927"/>
                <a:gd name="T12" fmla="*/ 1346 w 1459"/>
                <a:gd name="T13" fmla="*/ 1459 h 5927"/>
                <a:gd name="T14" fmla="*/ 0 w 1459"/>
                <a:gd name="T15" fmla="*/ 0 h 59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9" h="5927">
                  <a:moveTo>
                    <a:pt x="0" y="0"/>
                  </a:moveTo>
                  <a:lnTo>
                    <a:pt x="868" y="2454"/>
                  </a:lnTo>
                  <a:lnTo>
                    <a:pt x="138" y="3623"/>
                  </a:lnTo>
                  <a:lnTo>
                    <a:pt x="742" y="5927"/>
                  </a:lnTo>
                  <a:lnTo>
                    <a:pt x="742" y="4756"/>
                  </a:lnTo>
                  <a:lnTo>
                    <a:pt x="1459" y="2780"/>
                  </a:lnTo>
                  <a:lnTo>
                    <a:pt x="1346" y="1459"/>
                  </a:lnTo>
                  <a:lnTo>
                    <a:pt x="0" y="0"/>
                  </a:lnTo>
                  <a:close/>
                </a:path>
              </a:pathLst>
            </a:custGeom>
            <a:solidFill>
              <a:srgbClr val="4E8FC5"/>
            </a:solidFill>
            <a:ln w="28575">
              <a:solidFill>
                <a:srgbClr val="4E8FC5"/>
              </a:solidFill>
              <a:round/>
              <a:headEnd/>
              <a:tailEnd/>
            </a:ln>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6" name="Freeform 22"/>
            <p:cNvSpPr>
              <a:spLocks/>
            </p:cNvSpPr>
            <p:nvPr/>
          </p:nvSpPr>
          <p:spPr bwMode="auto">
            <a:xfrm>
              <a:off x="3447460" y="4078721"/>
              <a:ext cx="356611" cy="999494"/>
            </a:xfrm>
            <a:custGeom>
              <a:avLst/>
              <a:gdLst>
                <a:gd name="T0" fmla="*/ 0 w 1308"/>
                <a:gd name="T1" fmla="*/ 0 h 3664"/>
                <a:gd name="T2" fmla="*/ 1205 w 1308"/>
                <a:gd name="T3" fmla="*/ 3664 h 3664"/>
                <a:gd name="T4" fmla="*/ 1208 w 1308"/>
                <a:gd name="T5" fmla="*/ 3661 h 3664"/>
                <a:gd name="T6" fmla="*/ 881 w 1308"/>
                <a:gd name="T7" fmla="*/ 1497 h 3664"/>
                <a:gd name="T8" fmla="*/ 1208 w 1308"/>
                <a:gd name="T9" fmla="*/ 2605 h 3664"/>
                <a:gd name="T10" fmla="*/ 1308 w 1308"/>
                <a:gd name="T11" fmla="*/ 2367 h 3664"/>
                <a:gd name="T12" fmla="*/ 1146 w 1308"/>
                <a:gd name="T13" fmla="*/ 1094 h 3664"/>
                <a:gd name="T14" fmla="*/ 0 w 1308"/>
                <a:gd name="T15" fmla="*/ 0 h 3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8" h="3664">
                  <a:moveTo>
                    <a:pt x="0" y="0"/>
                  </a:moveTo>
                  <a:lnTo>
                    <a:pt x="1205" y="3664"/>
                  </a:lnTo>
                  <a:lnTo>
                    <a:pt x="1208" y="3661"/>
                  </a:lnTo>
                  <a:lnTo>
                    <a:pt x="881" y="1497"/>
                  </a:lnTo>
                  <a:lnTo>
                    <a:pt x="1208" y="2605"/>
                  </a:lnTo>
                  <a:lnTo>
                    <a:pt x="1308" y="2367"/>
                  </a:lnTo>
                  <a:lnTo>
                    <a:pt x="1146" y="1094"/>
                  </a:lnTo>
                  <a:lnTo>
                    <a:pt x="0" y="0"/>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45" name="Ellipse 44"/>
          <p:cNvSpPr/>
          <p:nvPr/>
        </p:nvSpPr>
        <p:spPr>
          <a:xfrm>
            <a:off x="3036972" y="6352568"/>
            <a:ext cx="45719" cy="457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6" name="Ellipse 45"/>
          <p:cNvSpPr/>
          <p:nvPr/>
        </p:nvSpPr>
        <p:spPr>
          <a:xfrm>
            <a:off x="3779912" y="1439065"/>
            <a:ext cx="45719" cy="457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7" name="Ellipse 46"/>
          <p:cNvSpPr/>
          <p:nvPr/>
        </p:nvSpPr>
        <p:spPr>
          <a:xfrm>
            <a:off x="6228184" y="1439065"/>
            <a:ext cx="45719" cy="457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8" name="Ellipse 47"/>
          <p:cNvSpPr/>
          <p:nvPr/>
        </p:nvSpPr>
        <p:spPr>
          <a:xfrm>
            <a:off x="6228184" y="6352568"/>
            <a:ext cx="45719" cy="457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50" name="Connecteur droit 49"/>
          <p:cNvCxnSpPr>
            <a:stCxn id="45" idx="0"/>
          </p:cNvCxnSpPr>
          <p:nvPr/>
        </p:nvCxnSpPr>
        <p:spPr>
          <a:xfrm>
            <a:off x="3059832" y="6352568"/>
            <a:ext cx="2598255"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3802771" y="1439065"/>
            <a:ext cx="185233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62" name="Ellipse 61"/>
          <p:cNvSpPr/>
          <p:nvPr/>
        </p:nvSpPr>
        <p:spPr>
          <a:xfrm>
            <a:off x="6228184" y="2852936"/>
            <a:ext cx="45719" cy="457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64" name="Connecteur droit 63"/>
          <p:cNvCxnSpPr/>
          <p:nvPr/>
        </p:nvCxnSpPr>
        <p:spPr>
          <a:xfrm flipH="1">
            <a:off x="5652120" y="1439065"/>
            <a:ext cx="1" cy="1422597"/>
          </a:xfrm>
          <a:prstGeom prst="line">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V="1">
            <a:off x="5652120" y="2893561"/>
            <a:ext cx="5967" cy="3459007"/>
          </a:xfrm>
          <a:prstGeom prst="line">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5729523" y="1420091"/>
            <a:ext cx="3262077" cy="1323439"/>
          </a:xfrm>
          <a:prstGeom prst="rect">
            <a:avLst/>
          </a:prstGeom>
          <a:noFill/>
        </p:spPr>
        <p:txBody>
          <a:bodyPr wrap="square" rtlCol="0">
            <a:spAutoFit/>
          </a:bodyPr>
          <a:lstStyle/>
          <a:p>
            <a:r>
              <a:rPr lang="fr-FR" sz="1600" b="1" dirty="0" smtClean="0">
                <a:solidFill>
                  <a:prstClr val="black"/>
                </a:solidFill>
                <a:effectLst>
                  <a:outerShdw blurRad="38100" dist="38100" dir="2700000" algn="tl">
                    <a:srgbClr val="000000">
                      <a:alpha val="43137"/>
                    </a:srgbClr>
                  </a:outerShdw>
                </a:effectLst>
              </a:rPr>
              <a:t>MPN Employee Notification</a:t>
            </a:r>
          </a:p>
          <a:p>
            <a:endParaRPr lang="fr-FR" sz="1600" b="1" dirty="0" smtClean="0">
              <a:solidFill>
                <a:prstClr val="black"/>
              </a:solidFill>
              <a:effectLst>
                <a:outerShdw blurRad="38100" dist="38100" dir="2700000" algn="tl">
                  <a:srgbClr val="000000">
                    <a:alpha val="43137"/>
                  </a:srgbClr>
                </a:outerShdw>
              </a:effectLst>
            </a:endParaRPr>
          </a:p>
          <a:p>
            <a:r>
              <a:rPr lang="fr-FR" sz="1600" b="1" dirty="0" smtClean="0">
                <a:solidFill>
                  <a:prstClr val="black"/>
                </a:solidFill>
                <a:effectLst>
                  <a:outerShdw blurRad="38100" dist="38100" dir="2700000" algn="tl">
                    <a:srgbClr val="000000">
                      <a:alpha val="43137"/>
                    </a:srgbClr>
                  </a:outerShdw>
                </a:effectLst>
              </a:rPr>
              <a:t>MPN Complaints</a:t>
            </a:r>
          </a:p>
          <a:p>
            <a:endParaRPr lang="fr-FR" sz="1600" b="1" dirty="0" smtClean="0">
              <a:solidFill>
                <a:prstClr val="black"/>
              </a:solidFill>
              <a:effectLst>
                <a:outerShdw blurRad="38100" dist="38100" dir="2700000" algn="tl">
                  <a:srgbClr val="000000">
                    <a:alpha val="43137"/>
                  </a:srgbClr>
                </a:outerShdw>
              </a:effectLst>
            </a:endParaRPr>
          </a:p>
          <a:p>
            <a:r>
              <a:rPr lang="fr-FR" sz="1600" b="1" dirty="0" smtClean="0">
                <a:solidFill>
                  <a:prstClr val="black"/>
                </a:solidFill>
                <a:effectLst>
                  <a:outerShdw blurRad="38100" dist="38100" dir="2700000" algn="tl">
                    <a:srgbClr val="000000">
                      <a:alpha val="43137"/>
                    </a:srgbClr>
                  </a:outerShdw>
                </a:effectLst>
              </a:rPr>
              <a:t>DWC MPN Random Reviews </a:t>
            </a:r>
            <a:endParaRPr lang="fr-FR" sz="1600" b="1" dirty="0">
              <a:solidFill>
                <a:prstClr val="black"/>
              </a:solidFill>
              <a:effectLst>
                <a:outerShdw blurRad="38100" dist="38100" dir="2700000" algn="tl">
                  <a:srgbClr val="000000">
                    <a:alpha val="43137"/>
                  </a:srgbClr>
                </a:outerShdw>
              </a:effectLst>
            </a:endParaRPr>
          </a:p>
        </p:txBody>
      </p:sp>
      <p:sp>
        <p:nvSpPr>
          <p:cNvPr id="72" name="ZoneTexte 71"/>
          <p:cNvSpPr txBox="1"/>
          <p:nvPr/>
        </p:nvSpPr>
        <p:spPr>
          <a:xfrm>
            <a:off x="5724128" y="2996952"/>
            <a:ext cx="3419872" cy="3231654"/>
          </a:xfrm>
          <a:prstGeom prst="rect">
            <a:avLst/>
          </a:prstGeom>
          <a:noFill/>
        </p:spPr>
        <p:txBody>
          <a:bodyPr wrap="square" rtlCol="0">
            <a:spAutoFit/>
          </a:bodyPr>
          <a:lstStyle/>
          <a:p>
            <a:r>
              <a:rPr lang="fr-FR" sz="1600" b="1" dirty="0" smtClean="0">
                <a:solidFill>
                  <a:prstClr val="white"/>
                </a:solidFill>
                <a:effectLst>
                  <a:outerShdw blurRad="38100" dist="38100" dir="2700000" algn="tl">
                    <a:srgbClr val="000000">
                      <a:alpha val="43137"/>
                    </a:srgbClr>
                  </a:outerShdw>
                </a:effectLst>
              </a:rPr>
              <a:t>Administrative Penalty Schedule; Hearing</a:t>
            </a:r>
          </a:p>
          <a:p>
            <a:endParaRPr lang="fr-FR" sz="1600" b="1" dirty="0" smtClean="0">
              <a:solidFill>
                <a:prstClr val="white"/>
              </a:solidFill>
              <a:effectLst>
                <a:outerShdw blurRad="38100" dist="38100" dir="2700000" algn="tl">
                  <a:srgbClr val="000000">
                    <a:alpha val="43137"/>
                  </a:srgbClr>
                </a:outerShdw>
              </a:effectLst>
            </a:endParaRPr>
          </a:p>
          <a:p>
            <a:r>
              <a:rPr lang="fr-FR" sz="1600" b="1" dirty="0" smtClean="0">
                <a:solidFill>
                  <a:prstClr val="white"/>
                </a:solidFill>
                <a:effectLst>
                  <a:outerShdw blurRad="38100" dist="38100" dir="2700000" algn="tl">
                    <a:srgbClr val="000000">
                      <a:alpha val="43137"/>
                    </a:srgbClr>
                  </a:outerShdw>
                </a:effectLst>
              </a:rPr>
              <a:t>Petition to Suspend or Revoke a Medical Provider Network</a:t>
            </a:r>
          </a:p>
          <a:p>
            <a:endParaRPr lang="fr-FR" sz="1600" b="1" dirty="0" smtClean="0">
              <a:solidFill>
                <a:prstClr val="white"/>
              </a:solidFill>
              <a:effectLst>
                <a:outerShdw blurRad="38100" dist="38100" dir="2700000" algn="tl">
                  <a:srgbClr val="000000">
                    <a:alpha val="43137"/>
                  </a:srgbClr>
                </a:outerShdw>
              </a:effectLst>
            </a:endParaRPr>
          </a:p>
          <a:p>
            <a:r>
              <a:rPr lang="fr-FR" sz="1600" b="1" dirty="0" smtClean="0">
                <a:solidFill>
                  <a:prstClr val="white"/>
                </a:solidFill>
                <a:effectLst>
                  <a:outerShdw blurRad="38100" dist="38100" dir="2700000" algn="tl">
                    <a:srgbClr val="000000">
                      <a:alpha val="43137"/>
                    </a:srgbClr>
                  </a:outerShdw>
                </a:effectLst>
              </a:rPr>
              <a:t>Workers’ Compensation Appeals Board (WCAB) Rules of Practice &amp; Procedure</a:t>
            </a:r>
          </a:p>
          <a:p>
            <a:endParaRPr lang="fr-FR" sz="1600" b="1" dirty="0" smtClean="0">
              <a:solidFill>
                <a:prstClr val="white"/>
              </a:solidFill>
              <a:effectLst>
                <a:outerShdw blurRad="38100" dist="38100" dir="2700000" algn="tl">
                  <a:srgbClr val="000000">
                    <a:alpha val="43137"/>
                  </a:srgbClr>
                </a:outerShdw>
              </a:effectLst>
            </a:endParaRPr>
          </a:p>
          <a:p>
            <a:r>
              <a:rPr lang="fr-FR" sz="1600" b="1" dirty="0" smtClean="0">
                <a:solidFill>
                  <a:prstClr val="white"/>
                </a:solidFill>
                <a:effectLst>
                  <a:outerShdw blurRad="38100" dist="38100" dir="2700000" algn="tl">
                    <a:srgbClr val="000000">
                      <a:alpha val="43137"/>
                    </a:srgbClr>
                  </a:outerShdw>
                </a:effectLst>
              </a:rPr>
              <a:t>Potential for Department of Insurance Investigations</a:t>
            </a:r>
          </a:p>
          <a:p>
            <a:endParaRPr lang="fr-FR" sz="1200" dirty="0">
              <a:solidFill>
                <a:prstClr val="black"/>
              </a:solidFill>
            </a:endParaRPr>
          </a:p>
        </p:txBody>
      </p:sp>
      <p:sp>
        <p:nvSpPr>
          <p:cNvPr id="40" name="Title 39"/>
          <p:cNvSpPr>
            <a:spLocks noGrp="1"/>
          </p:cNvSpPr>
          <p:nvPr>
            <p:ph type="title"/>
          </p:nvPr>
        </p:nvSpPr>
        <p:spPr>
          <a:xfrm>
            <a:off x="914400" y="304800"/>
            <a:ext cx="7733888" cy="617612"/>
          </a:xfrm>
        </p:spPr>
        <p:txBody>
          <a:bodyPr>
            <a:normAutofit/>
          </a:bodyPr>
          <a:lstStyle/>
          <a:p>
            <a:r>
              <a:rPr lang="en-US" dirty="0" smtClean="0"/>
              <a:t>The Titanic Effect when Navigating</a:t>
            </a:r>
            <a:br>
              <a:rPr lang="en-US" dirty="0" smtClean="0"/>
            </a:br>
            <a:r>
              <a:rPr lang="en-US" dirty="0" smtClean="0"/>
              <a:t>the 2014 CA MPN Regulations</a:t>
            </a:r>
            <a:endParaRPr lang="en-US" dirty="0"/>
          </a:p>
        </p:txBody>
      </p:sp>
      <p:pic>
        <p:nvPicPr>
          <p:cNvPr id="49" name="Picture 48" descr="TN_travel_passenger_ship.jpg"/>
          <p:cNvPicPr>
            <a:picLocks noChangeAspect="1"/>
          </p:cNvPicPr>
          <p:nvPr/>
        </p:nvPicPr>
        <p:blipFill>
          <a:blip r:embed="rId2" cstate="print"/>
          <a:stretch>
            <a:fillRect/>
          </a:stretch>
        </p:blipFill>
        <p:spPr>
          <a:xfrm rot="20973760">
            <a:off x="-279942" y="1757323"/>
            <a:ext cx="1560802" cy="1256646"/>
          </a:xfrm>
          <a:prstGeom prst="rect">
            <a:avLst/>
          </a:prstGeom>
          <a:effectLst>
            <a:softEdge rad="31750"/>
          </a:effectLst>
        </p:spPr>
      </p:pic>
      <p:sp>
        <p:nvSpPr>
          <p:cNvPr id="2" name="Right Arrow 1"/>
          <p:cNvSpPr/>
          <p:nvPr/>
        </p:nvSpPr>
        <p:spPr>
          <a:xfrm>
            <a:off x="4407603" y="13414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1557256" y="1420091"/>
            <a:ext cx="2708938" cy="738664"/>
          </a:xfrm>
          <a:prstGeom prst="rect">
            <a:avLst/>
          </a:prstGeom>
          <a:noFill/>
        </p:spPr>
        <p:txBody>
          <a:bodyPr wrap="square" rtlCol="0">
            <a:spAutoFit/>
          </a:bodyPr>
          <a:lstStyle/>
          <a:p>
            <a:r>
              <a:rPr lang="en-US" sz="1400" b="1" dirty="0" smtClean="0">
                <a:solidFill>
                  <a:prstClr val="black"/>
                </a:solidFill>
              </a:rPr>
              <a:t>The MPN Employee Notification Document is the key to navigate around the Iceberg</a:t>
            </a:r>
            <a:endParaRPr lang="en-US" sz="1400" b="1" dirty="0">
              <a:solidFill>
                <a:prstClr val="black"/>
              </a:solidFill>
            </a:endParaRPr>
          </a:p>
        </p:txBody>
      </p:sp>
      <p:sp>
        <p:nvSpPr>
          <p:cNvPr id="4" name="TextBox 3"/>
          <p:cNvSpPr txBox="1"/>
          <p:nvPr/>
        </p:nvSpPr>
        <p:spPr>
          <a:xfrm>
            <a:off x="2326128" y="2388434"/>
            <a:ext cx="2907568" cy="738664"/>
          </a:xfrm>
          <a:prstGeom prst="rect">
            <a:avLst/>
          </a:prstGeom>
          <a:noFill/>
        </p:spPr>
        <p:txBody>
          <a:bodyPr wrap="square" rtlCol="0">
            <a:spAutoFit/>
          </a:bodyPr>
          <a:lstStyle/>
          <a:p>
            <a:r>
              <a:rPr lang="en-US" sz="1400" b="1" dirty="0" smtClean="0"/>
              <a:t>The anchor is proper use of the MPN Employee Notification Document</a:t>
            </a:r>
            <a:endParaRPr lang="en-US" sz="1400" b="1" dirty="0"/>
          </a:p>
        </p:txBody>
      </p:sp>
    </p:spTree>
    <p:extLst>
      <p:ext uri="{BB962C8B-B14F-4D97-AF65-F5344CB8AC3E}">
        <p14:creationId xmlns:p14="http://schemas.microsoft.com/office/powerpoint/2010/main" val="5942023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723" y="1144588"/>
            <a:ext cx="8768553" cy="4310280"/>
          </a:xfrm>
        </p:spPr>
      </p:pic>
      <p:sp>
        <p:nvSpPr>
          <p:cNvPr id="4" name="Slide Number Placeholder 3"/>
          <p:cNvSpPr>
            <a:spLocks noGrp="1"/>
          </p:cNvSpPr>
          <p:nvPr>
            <p:ph type="sldNum" sz="quarter" idx="12"/>
          </p:nvPr>
        </p:nvSpPr>
        <p:spPr/>
        <p:txBody>
          <a:bodyPr/>
          <a:lstStyle/>
          <a:p>
            <a:fld id="{E4101445-0CA2-4A95-8523-0C0F5902826A}" type="slidenum">
              <a:rPr lang="en-US" smtClean="0"/>
              <a:pPr/>
              <a:t>3</a:t>
            </a:fld>
            <a:endParaRPr lang="en-US" dirty="0"/>
          </a:p>
        </p:txBody>
      </p:sp>
      <p:sp>
        <p:nvSpPr>
          <p:cNvPr id="3" name="TextBox 2"/>
          <p:cNvSpPr txBox="1"/>
          <p:nvPr/>
        </p:nvSpPr>
        <p:spPr>
          <a:xfrm>
            <a:off x="399392" y="1692166"/>
            <a:ext cx="3005959" cy="714703"/>
          </a:xfrm>
          <a:prstGeom prst="rect">
            <a:avLst/>
          </a:prstGeom>
          <a:noFill/>
        </p:spPr>
        <p:txBody>
          <a:bodyPr wrap="square" lIns="0" tIns="0" rIns="0" bIns="0" rtlCol="0">
            <a:noAutofit/>
          </a:bodyPr>
          <a:lstStyle/>
          <a:p>
            <a:pPr>
              <a:lnSpc>
                <a:spcPct val="105000"/>
              </a:lnSpc>
            </a:pPr>
            <a:r>
              <a:rPr lang="en-US" sz="2000" dirty="0" smtClean="0">
                <a:solidFill>
                  <a:schemeClr val="bg1"/>
                </a:solidFill>
              </a:rPr>
              <a:t>What we got here is …</a:t>
            </a:r>
            <a:endParaRPr lang="en-US" sz="2000" dirty="0">
              <a:solidFill>
                <a:schemeClr val="bg1"/>
              </a:solidFill>
            </a:endParaRPr>
          </a:p>
        </p:txBody>
      </p:sp>
    </p:spTree>
    <p:extLst>
      <p:ext uri="{BB962C8B-B14F-4D97-AF65-F5344CB8AC3E}">
        <p14:creationId xmlns:p14="http://schemas.microsoft.com/office/powerpoint/2010/main" val="2641513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948" y="1268730"/>
            <a:ext cx="8048237" cy="5195132"/>
          </a:xfrm>
        </p:spPr>
        <p:txBody>
          <a:bodyPr>
            <a:normAutofit/>
          </a:bodyPr>
          <a:lstStyle/>
          <a:p>
            <a:pPr marL="0" indent="0">
              <a:buNone/>
            </a:pPr>
            <a:r>
              <a:rPr lang="en-US" sz="1800" b="1" i="1" dirty="0" smtClean="0"/>
              <a:t>§9767.12</a:t>
            </a:r>
            <a:r>
              <a:rPr lang="en-US" sz="1800" b="1" i="1" dirty="0"/>
              <a:t>. Employee </a:t>
            </a:r>
            <a:r>
              <a:rPr lang="en-US" sz="1800" b="1" i="1" dirty="0" smtClean="0"/>
              <a:t>Notification – Important Sections</a:t>
            </a:r>
            <a:endParaRPr lang="en-US" sz="1800" dirty="0"/>
          </a:p>
          <a:p>
            <a:r>
              <a:rPr lang="en-US" sz="1800" dirty="0" smtClean="0"/>
              <a:t>MPN Name and Identification Number</a:t>
            </a:r>
          </a:p>
          <a:p>
            <a:r>
              <a:rPr lang="en-US" sz="1800" dirty="0" smtClean="0"/>
              <a:t>How </a:t>
            </a:r>
            <a:r>
              <a:rPr lang="en-US" sz="1800" dirty="0"/>
              <a:t>do I find out which doctors are in my MPN? </a:t>
            </a:r>
            <a:endParaRPr lang="en-US" sz="1800" dirty="0" smtClean="0"/>
          </a:p>
          <a:p>
            <a:pPr lvl="1"/>
            <a:r>
              <a:rPr lang="en-US" sz="1600" dirty="0" smtClean="0"/>
              <a:t>Internet Site to Locate Providers</a:t>
            </a:r>
          </a:p>
          <a:p>
            <a:pPr lvl="1"/>
            <a:r>
              <a:rPr lang="en-US" sz="1600" dirty="0" smtClean="0"/>
              <a:t>Toll-Free Number to the MPN Contact and Medical Access Assistant</a:t>
            </a:r>
          </a:p>
          <a:p>
            <a:pPr lvl="1"/>
            <a:r>
              <a:rPr lang="en-US" sz="1600" dirty="0" smtClean="0"/>
              <a:t>Locating a pharmacy</a:t>
            </a:r>
          </a:p>
          <a:p>
            <a:r>
              <a:rPr lang="en-US" sz="1800" dirty="0" smtClean="0"/>
              <a:t>What </a:t>
            </a:r>
            <a:r>
              <a:rPr lang="en-US" sz="1800" dirty="0"/>
              <a:t>happens if I get injured at work? </a:t>
            </a:r>
            <a:endParaRPr lang="en-US" sz="1800" dirty="0" smtClean="0"/>
          </a:p>
          <a:p>
            <a:r>
              <a:rPr lang="en-US" sz="1800" dirty="0" smtClean="0"/>
              <a:t>How </a:t>
            </a:r>
            <a:r>
              <a:rPr lang="en-US" sz="1800" dirty="0"/>
              <a:t>do I choose a provider</a:t>
            </a:r>
            <a:r>
              <a:rPr lang="en-US" sz="1800" dirty="0" smtClean="0"/>
              <a:t>?</a:t>
            </a:r>
          </a:p>
          <a:p>
            <a:r>
              <a:rPr lang="en-US" sz="1800" dirty="0"/>
              <a:t>Can I change providers? </a:t>
            </a:r>
          </a:p>
          <a:p>
            <a:endParaRPr lang="en-US" sz="1800" dirty="0" smtClean="0"/>
          </a:p>
          <a:p>
            <a:endParaRPr lang="en-US" sz="1800" dirty="0" smtClean="0"/>
          </a:p>
          <a:p>
            <a:endParaRPr lang="en-US" sz="1800" dirty="0" smtClean="0"/>
          </a:p>
        </p:txBody>
      </p:sp>
      <p:sp>
        <p:nvSpPr>
          <p:cNvPr id="3" name="Title 2"/>
          <p:cNvSpPr>
            <a:spLocks noGrp="1"/>
          </p:cNvSpPr>
          <p:nvPr>
            <p:ph type="title"/>
          </p:nvPr>
        </p:nvSpPr>
        <p:spPr/>
        <p:txBody>
          <a:bodyPr/>
          <a:lstStyle/>
          <a:p>
            <a:pPr marL="20836" lvl="0" defTabSz="685783">
              <a:lnSpc>
                <a:spcPct val="100000"/>
              </a:lnSpc>
              <a:spcBef>
                <a:spcPts val="217"/>
              </a:spcBef>
              <a:defRPr/>
            </a:pPr>
            <a:r>
              <a:rPr lang="en-US" dirty="0">
                <a:solidFill>
                  <a:srgbClr val="000000"/>
                </a:solidFill>
                <a:cs typeface="Arial" pitchFamily="34" charset="0"/>
              </a:rPr>
              <a:t>CA MPN Regulations – Employee Notifications</a:t>
            </a:r>
          </a:p>
        </p:txBody>
      </p:sp>
      <p:sp>
        <p:nvSpPr>
          <p:cNvPr id="4" name="Slide Number Placeholder 3"/>
          <p:cNvSpPr>
            <a:spLocks noGrp="1"/>
          </p:cNvSpPr>
          <p:nvPr>
            <p:ph type="sldNum" sz="quarter" idx="4"/>
          </p:nvPr>
        </p:nvSpPr>
        <p:spPr/>
        <p:txBody>
          <a:bodyPr/>
          <a:lstStyle/>
          <a:p>
            <a:fld id="{B08C9454-9E98-430A-9B3F-CC1E0DA58FE0}" type="slidenum">
              <a:rPr lang="en-US" smtClean="0"/>
              <a:pPr/>
              <a:t>30</a:t>
            </a:fld>
            <a:endParaRPr lang="en-US" dirty="0"/>
          </a:p>
        </p:txBody>
      </p:sp>
    </p:spTree>
    <p:extLst>
      <p:ext uri="{BB962C8B-B14F-4D97-AF65-F5344CB8AC3E}">
        <p14:creationId xmlns:p14="http://schemas.microsoft.com/office/powerpoint/2010/main" val="22024605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948" y="1268730"/>
            <a:ext cx="8048237" cy="5195132"/>
          </a:xfrm>
        </p:spPr>
        <p:txBody>
          <a:bodyPr>
            <a:normAutofit/>
          </a:bodyPr>
          <a:lstStyle/>
          <a:p>
            <a:pPr marL="0" indent="0">
              <a:buNone/>
            </a:pPr>
            <a:r>
              <a:rPr lang="en-US" sz="1800" b="1" i="1" dirty="0" smtClean="0"/>
              <a:t>§9767.12</a:t>
            </a:r>
            <a:r>
              <a:rPr lang="en-US" sz="1800" b="1" i="1" dirty="0"/>
              <a:t>. Employee </a:t>
            </a:r>
            <a:r>
              <a:rPr lang="en-US" sz="1800" b="1" i="1" dirty="0" smtClean="0"/>
              <a:t>Notification – Important Sections</a:t>
            </a:r>
            <a:endParaRPr lang="en-US" sz="1800" dirty="0"/>
          </a:p>
          <a:p>
            <a:r>
              <a:rPr lang="en-US" sz="1800" dirty="0" smtClean="0"/>
              <a:t>What </a:t>
            </a:r>
            <a:r>
              <a:rPr lang="en-US" sz="1800" dirty="0"/>
              <a:t>standards does the MPN have to meet?</a:t>
            </a:r>
          </a:p>
          <a:p>
            <a:r>
              <a:rPr lang="en-US" sz="1800" dirty="0"/>
              <a:t>What if there are no MPN providers where I am located?</a:t>
            </a:r>
          </a:p>
          <a:p>
            <a:r>
              <a:rPr lang="en-US" sz="1800" dirty="0"/>
              <a:t>What if I need a specialist that is not available in the MPN?</a:t>
            </a:r>
          </a:p>
          <a:p>
            <a:r>
              <a:rPr lang="en-US" sz="1800" dirty="0" smtClean="0"/>
              <a:t>What </a:t>
            </a:r>
            <a:r>
              <a:rPr lang="en-US" sz="1800" dirty="0"/>
              <a:t>if I disagree with my doctor about medical treatment</a:t>
            </a:r>
            <a:r>
              <a:rPr lang="en-US" sz="1800" dirty="0" smtClean="0"/>
              <a:t>?</a:t>
            </a:r>
          </a:p>
          <a:p>
            <a:pPr lvl="1"/>
            <a:r>
              <a:rPr lang="en-US" sz="1600" dirty="0" smtClean="0"/>
              <a:t>MPN Independent Medical Review (IMR) Process</a:t>
            </a:r>
          </a:p>
          <a:p>
            <a:endParaRPr lang="en-US" sz="1800" dirty="0" smtClean="0"/>
          </a:p>
          <a:p>
            <a:endParaRPr lang="en-US" sz="1800" dirty="0" smtClean="0"/>
          </a:p>
        </p:txBody>
      </p:sp>
      <p:sp>
        <p:nvSpPr>
          <p:cNvPr id="3" name="Title 2"/>
          <p:cNvSpPr>
            <a:spLocks noGrp="1"/>
          </p:cNvSpPr>
          <p:nvPr>
            <p:ph type="title"/>
          </p:nvPr>
        </p:nvSpPr>
        <p:spPr/>
        <p:txBody>
          <a:bodyPr/>
          <a:lstStyle/>
          <a:p>
            <a:pPr marL="20836" lvl="0" defTabSz="685783">
              <a:lnSpc>
                <a:spcPct val="100000"/>
              </a:lnSpc>
              <a:spcBef>
                <a:spcPts val="217"/>
              </a:spcBef>
              <a:defRPr/>
            </a:pPr>
            <a:r>
              <a:rPr lang="en-US" dirty="0">
                <a:solidFill>
                  <a:srgbClr val="000000"/>
                </a:solidFill>
                <a:cs typeface="Arial" pitchFamily="34" charset="0"/>
              </a:rPr>
              <a:t>CA MPN Regulations – Employee Notifications</a:t>
            </a:r>
          </a:p>
        </p:txBody>
      </p:sp>
      <p:sp>
        <p:nvSpPr>
          <p:cNvPr id="4" name="Slide Number Placeholder 3"/>
          <p:cNvSpPr>
            <a:spLocks noGrp="1"/>
          </p:cNvSpPr>
          <p:nvPr>
            <p:ph type="sldNum" sz="quarter" idx="4"/>
          </p:nvPr>
        </p:nvSpPr>
        <p:spPr/>
        <p:txBody>
          <a:bodyPr/>
          <a:lstStyle/>
          <a:p>
            <a:fld id="{B08C9454-9E98-430A-9B3F-CC1E0DA58FE0}" type="slidenum">
              <a:rPr lang="en-US" smtClean="0"/>
              <a:pPr/>
              <a:t>31</a:t>
            </a:fld>
            <a:endParaRPr lang="en-US" dirty="0"/>
          </a:p>
        </p:txBody>
      </p:sp>
    </p:spTree>
    <p:extLst>
      <p:ext uri="{BB962C8B-B14F-4D97-AF65-F5344CB8AC3E}">
        <p14:creationId xmlns:p14="http://schemas.microsoft.com/office/powerpoint/2010/main" val="26723741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949" y="1268730"/>
            <a:ext cx="5528418" cy="5195132"/>
          </a:xfrm>
        </p:spPr>
        <p:txBody>
          <a:bodyPr>
            <a:normAutofit/>
          </a:bodyPr>
          <a:lstStyle/>
          <a:p>
            <a:pPr marL="0" indent="0">
              <a:buNone/>
            </a:pPr>
            <a:r>
              <a:rPr lang="en-US" sz="1800" b="1" i="1" dirty="0" smtClean="0"/>
              <a:t>§9767.12</a:t>
            </a:r>
            <a:r>
              <a:rPr lang="en-US" sz="1800" b="1" i="1" dirty="0"/>
              <a:t>. Employee </a:t>
            </a:r>
            <a:r>
              <a:rPr lang="en-US" sz="1800" b="1" i="1" dirty="0" smtClean="0"/>
              <a:t>Notification – Important Sections</a:t>
            </a:r>
            <a:endParaRPr lang="en-US" sz="1800" dirty="0"/>
          </a:p>
          <a:p>
            <a:r>
              <a:rPr lang="en-US" sz="1800" dirty="0" smtClean="0"/>
              <a:t>What </a:t>
            </a:r>
            <a:r>
              <a:rPr lang="en-US" sz="1800" dirty="0"/>
              <a:t>if I am already being treated for a work-related injury before the MPN begins? </a:t>
            </a:r>
            <a:endParaRPr lang="en-US" sz="1800" dirty="0" smtClean="0"/>
          </a:p>
          <a:p>
            <a:pPr lvl="1"/>
            <a:r>
              <a:rPr lang="en-US" sz="1600" dirty="0" smtClean="0"/>
              <a:t>Transfer of Care Policy</a:t>
            </a:r>
          </a:p>
          <a:p>
            <a:pPr lvl="1"/>
            <a:r>
              <a:rPr lang="en-US" sz="1600" dirty="0" smtClean="0"/>
              <a:t>Treatment exceptions under the Transfer of Care Policy</a:t>
            </a:r>
          </a:p>
          <a:p>
            <a:r>
              <a:rPr lang="en-US" sz="1800" dirty="0" smtClean="0"/>
              <a:t>What </a:t>
            </a:r>
            <a:r>
              <a:rPr lang="en-US" sz="1800" dirty="0"/>
              <a:t>if I am being treated by a MPN doctor who decides to leave the MPN</a:t>
            </a:r>
            <a:r>
              <a:rPr lang="en-US" sz="1800" dirty="0" smtClean="0"/>
              <a:t>?</a:t>
            </a:r>
          </a:p>
          <a:p>
            <a:pPr lvl="1"/>
            <a:r>
              <a:rPr lang="en-US" sz="1600" dirty="0" smtClean="0"/>
              <a:t>Continuity of Care Policy</a:t>
            </a:r>
          </a:p>
          <a:p>
            <a:pPr lvl="1"/>
            <a:r>
              <a:rPr lang="en-US" sz="1600" dirty="0" smtClean="0"/>
              <a:t>Treatment exceptions under the Continuity of Care Policy</a:t>
            </a:r>
          </a:p>
          <a:p>
            <a:r>
              <a:rPr lang="en-US" sz="1800" dirty="0" smtClean="0"/>
              <a:t>What </a:t>
            </a:r>
            <a:r>
              <a:rPr lang="en-US" sz="1800" dirty="0"/>
              <a:t>if I have questions or need help</a:t>
            </a:r>
            <a:r>
              <a:rPr lang="en-US" sz="1800" dirty="0" smtClean="0"/>
              <a:t>?</a:t>
            </a:r>
          </a:p>
          <a:p>
            <a:r>
              <a:rPr lang="en-US" sz="1800" dirty="0" smtClean="0"/>
              <a:t>CA DWC availability </a:t>
            </a:r>
            <a:r>
              <a:rPr lang="en-US" sz="1800" dirty="0"/>
              <a:t>for questions on </a:t>
            </a:r>
            <a:r>
              <a:rPr lang="en-US" sz="1800" dirty="0" smtClean="0"/>
              <a:t>Independent </a:t>
            </a:r>
            <a:r>
              <a:rPr lang="en-US" sz="1800" dirty="0"/>
              <a:t>Medical </a:t>
            </a:r>
            <a:r>
              <a:rPr lang="en-US" sz="1800" dirty="0" smtClean="0"/>
              <a:t>Reviews</a:t>
            </a:r>
          </a:p>
          <a:p>
            <a:endParaRPr lang="en-US" sz="1800" dirty="0" smtClean="0"/>
          </a:p>
        </p:txBody>
      </p:sp>
      <p:sp>
        <p:nvSpPr>
          <p:cNvPr id="3" name="Title 2"/>
          <p:cNvSpPr>
            <a:spLocks noGrp="1"/>
          </p:cNvSpPr>
          <p:nvPr>
            <p:ph type="title"/>
          </p:nvPr>
        </p:nvSpPr>
        <p:spPr/>
        <p:txBody>
          <a:bodyPr/>
          <a:lstStyle/>
          <a:p>
            <a:pPr marL="20836" lvl="0" defTabSz="685783">
              <a:lnSpc>
                <a:spcPct val="100000"/>
              </a:lnSpc>
              <a:spcBef>
                <a:spcPts val="217"/>
              </a:spcBef>
              <a:defRPr/>
            </a:pPr>
            <a:r>
              <a:rPr lang="en-US" dirty="0">
                <a:solidFill>
                  <a:srgbClr val="000000"/>
                </a:solidFill>
                <a:cs typeface="Arial" pitchFamily="34" charset="0"/>
              </a:rPr>
              <a:t>CA MPN Regulations – Employee Notifications</a:t>
            </a:r>
          </a:p>
        </p:txBody>
      </p:sp>
      <p:sp>
        <p:nvSpPr>
          <p:cNvPr id="4" name="Slide Number Placeholder 3"/>
          <p:cNvSpPr>
            <a:spLocks noGrp="1"/>
          </p:cNvSpPr>
          <p:nvPr>
            <p:ph type="sldNum" sz="quarter" idx="4"/>
          </p:nvPr>
        </p:nvSpPr>
        <p:spPr/>
        <p:txBody>
          <a:bodyPr/>
          <a:lstStyle/>
          <a:p>
            <a:fld id="{B08C9454-9E98-430A-9B3F-CC1E0DA58FE0}" type="slidenum">
              <a:rPr lang="en-US" smtClean="0"/>
              <a:pPr/>
              <a:t>32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624462" y="2027291"/>
            <a:ext cx="2171180" cy="3301100"/>
          </a:xfrm>
          <a:prstGeom prst="rect">
            <a:avLst/>
          </a:prstGeom>
        </p:spPr>
      </p:pic>
    </p:spTree>
    <p:extLst>
      <p:ext uri="{BB962C8B-B14F-4D97-AF65-F5344CB8AC3E}">
        <p14:creationId xmlns:p14="http://schemas.microsoft.com/office/powerpoint/2010/main" val="38827184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882" y="1280160"/>
            <a:ext cx="8048237" cy="5029200"/>
          </a:xfrm>
        </p:spPr>
        <p:txBody>
          <a:bodyPr>
            <a:normAutofit fontScale="70000" lnSpcReduction="20000"/>
          </a:bodyPr>
          <a:lstStyle/>
          <a:p>
            <a:pPr marL="0" indent="0">
              <a:buNone/>
            </a:pPr>
            <a:r>
              <a:rPr lang="en-US" sz="2300" b="1" i="1" dirty="0"/>
              <a:t>Section 9767.12. Employee </a:t>
            </a:r>
            <a:r>
              <a:rPr lang="en-US" sz="2300" b="1" i="1" dirty="0" smtClean="0"/>
              <a:t>Notification:</a:t>
            </a:r>
          </a:p>
          <a:p>
            <a:pPr marL="0" indent="0">
              <a:buNone/>
            </a:pPr>
            <a:r>
              <a:rPr lang="en-US" sz="2300" dirty="0" smtClean="0"/>
              <a:t>(</a:t>
            </a:r>
            <a:r>
              <a:rPr lang="en-US" sz="2300" dirty="0"/>
              <a:t>b) </a:t>
            </a:r>
            <a:r>
              <a:rPr lang="en-US" sz="2300" u="sng" dirty="0"/>
              <a:t>When MPN coverage will end, the employer or the insurer for the employer shall ensure each injured covered employee who is treating under its MPN is given written notice of the date the employee will no longer be able to use its MPN. The notice required by this section shall be provided in English and also in Spanish if the employee speaks Spanish.</a:t>
            </a:r>
          </a:p>
          <a:p>
            <a:pPr marL="0" indent="0">
              <a:buNone/>
            </a:pPr>
            <a:r>
              <a:rPr lang="en-US" sz="2300" dirty="0"/>
              <a:t> </a:t>
            </a:r>
            <a:r>
              <a:rPr lang="en-US" sz="2300" dirty="0" smtClean="0"/>
              <a:t>(</a:t>
            </a:r>
            <a:r>
              <a:rPr lang="en-US" sz="2300" dirty="0"/>
              <a:t>1) The employer or the insurer for the employer shall ensure that every affected injured covered employee using its MPN is provided the following information prior to the date its MPN coverage ends:</a:t>
            </a:r>
          </a:p>
          <a:p>
            <a:pPr marL="0" indent="0">
              <a:buNone/>
            </a:pPr>
            <a:r>
              <a:rPr lang="en-US" sz="2300" dirty="0"/>
              <a:t>A) The effective date the employee can no longer use the MPN. The unique MPN Identification number shall be stated in the notice.</a:t>
            </a:r>
          </a:p>
          <a:p>
            <a:pPr marL="0" indent="0">
              <a:buNone/>
            </a:pPr>
            <a:r>
              <a:rPr lang="en-US" sz="2300" dirty="0"/>
              <a:t>(B) Whether the MPN will still be used for injuries arising before the date MPN coverage ends.</a:t>
            </a:r>
          </a:p>
          <a:p>
            <a:pPr marL="0" indent="0">
              <a:buNone/>
            </a:pPr>
            <a:r>
              <a:rPr lang="en-US" sz="2300" dirty="0"/>
              <a:t>(C) The address(es), telephone number(s), and email address(es) of the MPN Contact and MPN Medical Access Assistants who can address MPN questions, and an MPN website.</a:t>
            </a:r>
          </a:p>
          <a:p>
            <a:pPr marL="0" indent="0">
              <a:buNone/>
            </a:pPr>
            <a:r>
              <a:rPr lang="en-US" sz="2300" dirty="0"/>
              <a:t>(D) For periods when an employee is not covered by a MPN, an employee may choose a physician 30 days after the date the employee notified the employer of his or her injury.</a:t>
            </a:r>
          </a:p>
          <a:p>
            <a:pPr marL="0" indent="0">
              <a:buNone/>
            </a:pPr>
            <a:r>
              <a:rPr lang="en-US" dirty="0"/>
              <a:t> </a:t>
            </a:r>
          </a:p>
          <a:p>
            <a:endParaRPr lang="en-US" dirty="0"/>
          </a:p>
          <a:p>
            <a:endParaRPr lang="en-US" dirty="0"/>
          </a:p>
        </p:txBody>
      </p:sp>
      <p:sp>
        <p:nvSpPr>
          <p:cNvPr id="3" name="Title 2"/>
          <p:cNvSpPr>
            <a:spLocks noGrp="1"/>
          </p:cNvSpPr>
          <p:nvPr>
            <p:ph type="title"/>
          </p:nvPr>
        </p:nvSpPr>
        <p:spPr/>
        <p:txBody>
          <a:bodyPr/>
          <a:lstStyle/>
          <a:p>
            <a:r>
              <a:rPr lang="en-US" dirty="0"/>
              <a:t>End of Medical Provider Network (MPN) Coverage Notice for Changing MPNs</a:t>
            </a:r>
          </a:p>
        </p:txBody>
      </p:sp>
      <p:sp>
        <p:nvSpPr>
          <p:cNvPr id="4" name="Slide Number Placeholder 3"/>
          <p:cNvSpPr>
            <a:spLocks noGrp="1"/>
          </p:cNvSpPr>
          <p:nvPr>
            <p:ph type="sldNum" sz="quarter" idx="4"/>
          </p:nvPr>
        </p:nvSpPr>
        <p:spPr/>
        <p:txBody>
          <a:bodyPr/>
          <a:lstStyle/>
          <a:p>
            <a:fld id="{B08C9454-9E98-430A-9B3F-CC1E0DA58FE0}" type="slidenum">
              <a:rPr lang="en-US" smtClean="0"/>
              <a:pPr/>
              <a:t>33</a:t>
            </a:fld>
            <a:endParaRPr lang="en-US" dirty="0"/>
          </a:p>
        </p:txBody>
      </p:sp>
    </p:spTree>
    <p:extLst>
      <p:ext uri="{BB962C8B-B14F-4D97-AF65-F5344CB8AC3E}">
        <p14:creationId xmlns:p14="http://schemas.microsoft.com/office/powerpoint/2010/main" val="35387497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475" y="1144588"/>
            <a:ext cx="8131050" cy="4758870"/>
          </a:xfrm>
        </p:spPr>
      </p:pic>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B08C9454-9E98-430A-9B3F-CC1E0DA58FE0}" type="slidenum">
              <a:rPr lang="en-US" smtClean="0"/>
              <a:pPr/>
              <a:t>34</a:t>
            </a:fld>
            <a:endParaRPr lang="en-US" dirty="0"/>
          </a:p>
        </p:txBody>
      </p:sp>
      <p:sp>
        <p:nvSpPr>
          <p:cNvPr id="6" name="TextBox 5"/>
          <p:cNvSpPr txBox="1"/>
          <p:nvPr/>
        </p:nvSpPr>
        <p:spPr>
          <a:xfrm>
            <a:off x="746234" y="1545020"/>
            <a:ext cx="1954925" cy="966951"/>
          </a:xfrm>
          <a:prstGeom prst="rect">
            <a:avLst/>
          </a:prstGeom>
          <a:noFill/>
        </p:spPr>
        <p:txBody>
          <a:bodyPr wrap="square" lIns="0" tIns="0" rIns="0" bIns="0" rtlCol="0">
            <a:noAutofit/>
          </a:bodyPr>
          <a:lstStyle/>
          <a:p>
            <a:pPr>
              <a:lnSpc>
                <a:spcPct val="105000"/>
              </a:lnSpc>
            </a:pPr>
            <a:r>
              <a:rPr lang="en-US" b="1" dirty="0" smtClean="0">
                <a:solidFill>
                  <a:schemeClr val="bg1"/>
                </a:solidFill>
              </a:rPr>
              <a:t>What are we going to say to them?</a:t>
            </a:r>
            <a:endParaRPr lang="en-US" b="1" dirty="0">
              <a:solidFill>
                <a:schemeClr val="bg1"/>
              </a:solidFill>
            </a:endParaRPr>
          </a:p>
        </p:txBody>
      </p:sp>
    </p:spTree>
    <p:extLst>
      <p:ext uri="{BB962C8B-B14F-4D97-AF65-F5344CB8AC3E}">
        <p14:creationId xmlns:p14="http://schemas.microsoft.com/office/powerpoint/2010/main" val="173391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Open Discussion and Additional Questions</a:t>
            </a:r>
          </a:p>
        </p:txBody>
      </p:sp>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110" r="15110"/>
          <a:stretch>
            <a:fillRect/>
          </a:stretch>
        </p:blipFill>
        <p:spPr/>
      </p:pic>
      <p:sp>
        <p:nvSpPr>
          <p:cNvPr id="3" name="TextBox 2"/>
          <p:cNvSpPr txBox="1"/>
          <p:nvPr/>
        </p:nvSpPr>
        <p:spPr>
          <a:xfrm>
            <a:off x="3593592" y="502920"/>
            <a:ext cx="2670048" cy="932688"/>
          </a:xfrm>
          <a:prstGeom prst="rect">
            <a:avLst/>
          </a:prstGeom>
          <a:noFill/>
        </p:spPr>
        <p:txBody>
          <a:bodyPr wrap="square" lIns="0" tIns="0" rIns="0" bIns="0" rtlCol="0">
            <a:noAutofit/>
          </a:bodyPr>
          <a:lstStyle/>
          <a:p>
            <a:pPr>
              <a:lnSpc>
                <a:spcPct val="105000"/>
              </a:lnSpc>
            </a:pPr>
            <a:endParaRPr lang="en-US" sz="1600" b="1" dirty="0">
              <a:solidFill>
                <a:srgbClr val="FF0000"/>
              </a:solidFill>
            </a:endParaRPr>
          </a:p>
        </p:txBody>
      </p:sp>
      <p:sp>
        <p:nvSpPr>
          <p:cNvPr id="4" name="TextBox 3"/>
          <p:cNvSpPr txBox="1"/>
          <p:nvPr/>
        </p:nvSpPr>
        <p:spPr>
          <a:xfrm>
            <a:off x="6516414" y="3184635"/>
            <a:ext cx="2228193" cy="1219200"/>
          </a:xfrm>
          <a:prstGeom prst="rect">
            <a:avLst/>
          </a:prstGeom>
          <a:noFill/>
        </p:spPr>
        <p:txBody>
          <a:bodyPr wrap="square" lIns="0" tIns="0" rIns="0" bIns="0" rtlCol="0">
            <a:noAutofit/>
          </a:bodyPr>
          <a:lstStyle/>
          <a:p>
            <a:pPr>
              <a:lnSpc>
                <a:spcPct val="105000"/>
              </a:lnSpc>
            </a:pPr>
            <a:r>
              <a:rPr lang="en-US" b="1" i="1" dirty="0" smtClean="0">
                <a:solidFill>
                  <a:schemeClr val="bg1"/>
                </a:solidFill>
              </a:rPr>
              <a:t>Thank you for participating in today’s presentation.</a:t>
            </a:r>
            <a:endParaRPr lang="en-US" b="1" i="1" dirty="0">
              <a:solidFill>
                <a:schemeClr val="bg1"/>
              </a:solidFill>
            </a:endParaRPr>
          </a:p>
        </p:txBody>
      </p:sp>
    </p:spTree>
    <p:extLst>
      <p:ext uri="{BB962C8B-B14F-4D97-AF65-F5344CB8AC3E}">
        <p14:creationId xmlns:p14="http://schemas.microsoft.com/office/powerpoint/2010/main" val="33487883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882" y="1243583"/>
            <a:ext cx="8048237" cy="5073133"/>
          </a:xfrm>
        </p:spPr>
        <p:txBody>
          <a:bodyPr>
            <a:normAutofit lnSpcReduction="10000"/>
          </a:bodyPr>
          <a:lstStyle/>
          <a:p>
            <a:pPr marL="170855" lvl="0" indent="-150019" defTabSz="685783">
              <a:lnSpc>
                <a:spcPct val="100000"/>
              </a:lnSpc>
              <a:spcBef>
                <a:spcPts val="217"/>
              </a:spcBef>
              <a:buClrTx/>
              <a:buFont typeface="Arial" pitchFamily="34" charset="0"/>
              <a:buChar char="•"/>
              <a:defRPr/>
            </a:pPr>
            <a:r>
              <a:rPr lang="en-US" sz="2000" dirty="0" smtClean="0">
                <a:solidFill>
                  <a:srgbClr val="000000"/>
                </a:solidFill>
                <a:cs typeface="Arial" pitchFamily="34" charset="0"/>
              </a:rPr>
              <a:t>Whether </a:t>
            </a:r>
            <a:r>
              <a:rPr lang="en-US" sz="2000" dirty="0">
                <a:solidFill>
                  <a:srgbClr val="000000"/>
                </a:solidFill>
                <a:cs typeface="Arial" pitchFamily="34" charset="0"/>
              </a:rPr>
              <a:t>an CA MPN is used or not, all California Employers are still required to adhere to California Regulations pertaining to the DWC-7 posting, Time of Hire Pamphlets, and Predesignation Forms. </a:t>
            </a:r>
            <a:endParaRPr lang="en-US" sz="2000" dirty="0" smtClean="0">
              <a:solidFill>
                <a:srgbClr val="000000"/>
              </a:solidFill>
              <a:cs typeface="Arial" pitchFamily="34" charset="0"/>
            </a:endParaRPr>
          </a:p>
          <a:p>
            <a:pPr marL="170855" lvl="0" indent="-150019" defTabSz="685783">
              <a:lnSpc>
                <a:spcPct val="100000"/>
              </a:lnSpc>
              <a:spcBef>
                <a:spcPts val="217"/>
              </a:spcBef>
              <a:buClrTx/>
              <a:buFont typeface="Arial" pitchFamily="34" charset="0"/>
              <a:buChar char="•"/>
              <a:defRPr/>
            </a:pPr>
            <a:endParaRPr lang="en-US" sz="2000" dirty="0">
              <a:solidFill>
                <a:srgbClr val="000000"/>
              </a:solidFill>
              <a:cs typeface="Arial" pitchFamily="34" charset="0"/>
            </a:endParaRPr>
          </a:p>
          <a:p>
            <a:pPr marL="170855" lvl="0" indent="-150019" defTabSz="685783">
              <a:lnSpc>
                <a:spcPct val="100000"/>
              </a:lnSpc>
              <a:spcBef>
                <a:spcPts val="217"/>
              </a:spcBef>
              <a:buClrTx/>
              <a:buFont typeface="Arial" pitchFamily="34" charset="0"/>
              <a:buChar char="•"/>
              <a:defRPr/>
            </a:pPr>
            <a:r>
              <a:rPr lang="en-US" sz="2000" dirty="0" smtClean="0">
                <a:solidFill>
                  <a:srgbClr val="000000"/>
                </a:solidFill>
                <a:cs typeface="Arial" pitchFamily="34" charset="0"/>
              </a:rPr>
              <a:t> </a:t>
            </a:r>
            <a:r>
              <a:rPr lang="en-US" sz="2000" dirty="0">
                <a:solidFill>
                  <a:srgbClr val="000000"/>
                </a:solidFill>
                <a:cs typeface="Arial" pitchFamily="34" charset="0"/>
              </a:rPr>
              <a:t>Frequently, employers have difficulty understanding how &amp; when these different state regulations interact with a MPN that has been implemented; what needs to be given and explained to employees and when; and what needs to be posted at the workplace. </a:t>
            </a:r>
            <a:endParaRPr lang="en-US" sz="2000" dirty="0" smtClean="0">
              <a:solidFill>
                <a:srgbClr val="000000"/>
              </a:solidFill>
              <a:cs typeface="Arial" pitchFamily="34" charset="0"/>
            </a:endParaRPr>
          </a:p>
          <a:p>
            <a:pPr marL="20836" lvl="0" defTabSz="685783">
              <a:lnSpc>
                <a:spcPct val="100000"/>
              </a:lnSpc>
              <a:spcBef>
                <a:spcPts val="217"/>
              </a:spcBef>
              <a:buClrTx/>
              <a:buNone/>
              <a:defRPr/>
            </a:pPr>
            <a:endParaRPr lang="en-US" sz="2000" dirty="0">
              <a:solidFill>
                <a:srgbClr val="000000"/>
              </a:solidFill>
              <a:cs typeface="Arial" pitchFamily="34" charset="0"/>
            </a:endParaRPr>
          </a:p>
          <a:p>
            <a:pPr marL="170855" lvl="0" indent="-150019" defTabSz="685783">
              <a:lnSpc>
                <a:spcPct val="100000"/>
              </a:lnSpc>
              <a:spcBef>
                <a:spcPts val="217"/>
              </a:spcBef>
              <a:buClrTx/>
              <a:buFont typeface="Arial" pitchFamily="34" charset="0"/>
              <a:buChar char="•"/>
              <a:defRPr/>
            </a:pPr>
            <a:r>
              <a:rPr lang="en-US" sz="2000" dirty="0" smtClean="0">
                <a:solidFill>
                  <a:srgbClr val="000000"/>
                </a:solidFill>
                <a:cs typeface="Arial" pitchFamily="34" charset="0"/>
              </a:rPr>
              <a:t>Today’s presentation will provide you with information on these overlapping regulations, and to improve &amp; assist with communications for injured employees.</a:t>
            </a:r>
          </a:p>
          <a:p>
            <a:pPr marL="170855" lvl="0" indent="-150019" defTabSz="685783">
              <a:lnSpc>
                <a:spcPct val="100000"/>
              </a:lnSpc>
              <a:spcBef>
                <a:spcPts val="217"/>
              </a:spcBef>
              <a:buClrTx/>
              <a:buFont typeface="Arial" pitchFamily="34" charset="0"/>
              <a:buChar char="•"/>
              <a:defRPr/>
            </a:pPr>
            <a:endParaRPr lang="en-US" sz="2000" dirty="0">
              <a:solidFill>
                <a:srgbClr val="000000"/>
              </a:solidFill>
              <a:cs typeface="Arial" pitchFamily="34" charset="0"/>
            </a:endParaRPr>
          </a:p>
          <a:p>
            <a:pPr marL="170855" indent="-150019" defTabSz="685783">
              <a:lnSpc>
                <a:spcPct val="100000"/>
              </a:lnSpc>
              <a:spcBef>
                <a:spcPts val="217"/>
              </a:spcBef>
              <a:buClrTx/>
              <a:buFont typeface="Arial" pitchFamily="34" charset="0"/>
              <a:buChar char="•"/>
              <a:defRPr/>
            </a:pPr>
            <a:r>
              <a:rPr lang="en-US" sz="2000" dirty="0">
                <a:solidFill>
                  <a:srgbClr val="000000"/>
                </a:solidFill>
                <a:cs typeface="Arial" pitchFamily="34" charset="0"/>
              </a:rPr>
              <a:t>For Gallagher Bassett Services (GB), we service over 1,400 clients who have implemented a </a:t>
            </a:r>
            <a:r>
              <a:rPr lang="en-US" sz="2000" dirty="0" smtClean="0">
                <a:solidFill>
                  <a:srgbClr val="000000"/>
                </a:solidFill>
                <a:cs typeface="Arial" pitchFamily="34" charset="0"/>
              </a:rPr>
              <a:t>CA MPN</a:t>
            </a:r>
            <a:r>
              <a:rPr lang="en-US" sz="2000" dirty="0">
                <a:solidFill>
                  <a:srgbClr val="000000"/>
                </a:solidFill>
                <a:cs typeface="Arial" pitchFamily="34" charset="0"/>
              </a:rPr>
              <a:t>.</a:t>
            </a:r>
          </a:p>
          <a:p>
            <a:pPr marL="170855" lvl="0" indent="-150019" defTabSz="685783">
              <a:lnSpc>
                <a:spcPct val="100000"/>
              </a:lnSpc>
              <a:spcBef>
                <a:spcPts val="217"/>
              </a:spcBef>
              <a:buClrTx/>
              <a:buFont typeface="Arial" pitchFamily="34" charset="0"/>
              <a:buChar char="•"/>
              <a:defRPr/>
            </a:pPr>
            <a:endParaRPr lang="fr-FR" sz="2000" dirty="0"/>
          </a:p>
        </p:txBody>
      </p:sp>
      <p:sp>
        <p:nvSpPr>
          <p:cNvPr id="8" name="Slide Number Placeholder 7"/>
          <p:cNvSpPr>
            <a:spLocks noGrp="1"/>
          </p:cNvSpPr>
          <p:nvPr>
            <p:ph type="sldNum" sz="quarter" idx="4"/>
          </p:nvPr>
        </p:nvSpPr>
        <p:spPr>
          <a:xfrm>
            <a:off x="8479185" y="6211094"/>
            <a:ext cx="397785" cy="365125"/>
          </a:xfrm>
          <a:prstGeom prst="rect">
            <a:avLst/>
          </a:prstGeom>
        </p:spPr>
        <p:txBody>
          <a:bodyPr/>
          <a:lstStyle/>
          <a:p>
            <a:fld id="{B08C9454-9E98-430A-9B3F-CC1E0DA58FE0}" type="slidenum">
              <a:rPr lang="en-US" smtClean="0"/>
              <a:pPr/>
              <a:t>4</a:t>
            </a:fld>
            <a:endParaRPr lang="en-US" dirty="0"/>
          </a:p>
        </p:txBody>
      </p:sp>
      <p:sp>
        <p:nvSpPr>
          <p:cNvPr id="2" name="Title 1"/>
          <p:cNvSpPr>
            <a:spLocks noGrp="1"/>
          </p:cNvSpPr>
          <p:nvPr>
            <p:ph type="title"/>
          </p:nvPr>
        </p:nvSpPr>
        <p:spPr/>
        <p:txBody>
          <a:bodyPr/>
          <a:lstStyle/>
          <a:p>
            <a:pPr lvl="0" defTabSz="480060">
              <a:lnSpc>
                <a:spcPct val="100000"/>
              </a:lnSpc>
              <a:spcBef>
                <a:spcPts val="0"/>
              </a:spcBef>
              <a:defRPr/>
            </a:pPr>
            <a:r>
              <a:rPr lang="en-US" dirty="0" smtClean="0"/>
              <a:t/>
            </a:r>
            <a:br>
              <a:rPr lang="en-US" dirty="0" smtClean="0"/>
            </a:br>
            <a:r>
              <a:rPr lang="en-US" dirty="0"/>
              <a:t/>
            </a:r>
            <a:br>
              <a:rPr lang="en-US" dirty="0"/>
            </a:br>
            <a:r>
              <a:rPr lang="en-US" dirty="0" smtClean="0"/>
              <a:t>Introduction</a:t>
            </a:r>
            <a:r>
              <a:rPr lang="en-US" sz="2100" b="0" cap="none" dirty="0">
                <a:latin typeface="Arial" pitchFamily="34" charset="0"/>
                <a:ea typeface="+mn-ea"/>
                <a:cs typeface="Arial" pitchFamily="34" charset="0"/>
              </a:rPr>
              <a:t/>
            </a:r>
            <a:br>
              <a:rPr lang="en-US" sz="2100" b="0" cap="none" dirty="0">
                <a:latin typeface="Arial" pitchFamily="34" charset="0"/>
                <a:ea typeface="+mn-ea"/>
                <a:cs typeface="Arial" pitchFamily="34" charset="0"/>
              </a:rPr>
            </a:br>
            <a:r>
              <a:rPr lang="en-US" sz="2100" b="0" cap="none" dirty="0">
                <a:solidFill>
                  <a:srgbClr val="005984"/>
                </a:solidFill>
                <a:latin typeface="Arial" pitchFamily="34" charset="0"/>
                <a:ea typeface="+mn-ea"/>
                <a:cs typeface="Arial" pitchFamily="34" charset="0"/>
              </a:rPr>
              <a:t/>
            </a:r>
            <a:br>
              <a:rPr lang="en-US" sz="2100" b="0" cap="none" dirty="0">
                <a:solidFill>
                  <a:srgbClr val="005984"/>
                </a:solidFill>
                <a:latin typeface="Arial" pitchFamily="34" charset="0"/>
                <a:ea typeface="+mn-ea"/>
                <a:cs typeface="Arial" pitchFamily="34" charset="0"/>
              </a:rPr>
            </a:br>
            <a:endParaRPr lang="en-US" b="0" dirty="0"/>
          </a:p>
        </p:txBody>
      </p:sp>
      <p:sp>
        <p:nvSpPr>
          <p:cNvPr id="5" name="TextBox 4"/>
          <p:cNvSpPr txBox="1"/>
          <p:nvPr/>
        </p:nvSpPr>
        <p:spPr>
          <a:xfrm>
            <a:off x="1184373" y="4493554"/>
            <a:ext cx="2999232" cy="601964"/>
          </a:xfrm>
          <a:prstGeom prst="rect">
            <a:avLst/>
          </a:prstGeom>
          <a:noFill/>
        </p:spPr>
        <p:txBody>
          <a:bodyPr wrap="square" lIns="0" tIns="0" rIns="0" bIns="0" rtlCol="0">
            <a:noAutofit/>
          </a:bodyPr>
          <a:lstStyle/>
          <a:p>
            <a:pPr>
              <a:lnSpc>
                <a:spcPct val="105000"/>
              </a:lnSpc>
            </a:pPr>
            <a:endParaRPr lang="en-US" sz="1100" i="1" dirty="0"/>
          </a:p>
        </p:txBody>
      </p:sp>
    </p:spTree>
    <p:extLst>
      <p:ext uri="{BB962C8B-B14F-4D97-AF65-F5344CB8AC3E}">
        <p14:creationId xmlns:p14="http://schemas.microsoft.com/office/powerpoint/2010/main" val="41174582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882" y="1243584"/>
            <a:ext cx="8048237" cy="4745736"/>
          </a:xfrm>
        </p:spPr>
        <p:txBody>
          <a:bodyPr>
            <a:noAutofit/>
          </a:bodyPr>
          <a:lstStyle/>
          <a:p>
            <a:pPr marL="170855" lvl="0" indent="-150019" defTabSz="685783">
              <a:lnSpc>
                <a:spcPct val="100000"/>
              </a:lnSpc>
              <a:spcBef>
                <a:spcPts val="217"/>
              </a:spcBef>
              <a:buClrTx/>
              <a:buFont typeface="Arial" pitchFamily="34" charset="0"/>
              <a:buChar char="•"/>
              <a:defRPr/>
            </a:pPr>
            <a:r>
              <a:rPr lang="en-US" sz="2400" dirty="0" smtClean="0">
                <a:solidFill>
                  <a:srgbClr val="000000"/>
                </a:solidFill>
                <a:cs typeface="Arial" pitchFamily="34" charset="0"/>
              </a:rPr>
              <a:t>The </a:t>
            </a:r>
            <a:r>
              <a:rPr lang="en-US" sz="2400" dirty="0">
                <a:solidFill>
                  <a:srgbClr val="000000"/>
                </a:solidFill>
                <a:cs typeface="Arial" pitchFamily="34" charset="0"/>
              </a:rPr>
              <a:t>content of this </a:t>
            </a:r>
            <a:r>
              <a:rPr lang="en-US" sz="2400" dirty="0" smtClean="0">
                <a:solidFill>
                  <a:srgbClr val="000000"/>
                </a:solidFill>
                <a:cs typeface="Arial" pitchFamily="34" charset="0"/>
              </a:rPr>
              <a:t>presentation is </a:t>
            </a:r>
            <a:r>
              <a:rPr lang="en-US" sz="2400" dirty="0">
                <a:solidFill>
                  <a:srgbClr val="000000"/>
                </a:solidFill>
                <a:cs typeface="Arial" pitchFamily="34" charset="0"/>
              </a:rPr>
              <a:t>provided for informational purposes only, from a general insurance/risk management perspective, with the understanding that </a:t>
            </a:r>
            <a:r>
              <a:rPr lang="en-US" sz="2400" dirty="0" smtClean="0">
                <a:solidFill>
                  <a:srgbClr val="000000"/>
                </a:solidFill>
                <a:cs typeface="Arial" pitchFamily="34" charset="0"/>
              </a:rPr>
              <a:t>GB </a:t>
            </a:r>
            <a:r>
              <a:rPr lang="en-US" sz="2400" dirty="0">
                <a:solidFill>
                  <a:srgbClr val="000000"/>
                </a:solidFill>
                <a:cs typeface="Arial" pitchFamily="34" charset="0"/>
              </a:rPr>
              <a:t>is not rendering legal, accounting or other professional advice on specific matters. </a:t>
            </a:r>
            <a:endParaRPr lang="en-US" sz="2400" dirty="0" smtClean="0">
              <a:solidFill>
                <a:srgbClr val="000000"/>
              </a:solidFill>
              <a:cs typeface="Arial" pitchFamily="34" charset="0"/>
            </a:endParaRPr>
          </a:p>
          <a:p>
            <a:pPr marL="170855" lvl="0" indent="-150019" defTabSz="685783">
              <a:lnSpc>
                <a:spcPct val="100000"/>
              </a:lnSpc>
              <a:spcBef>
                <a:spcPts val="217"/>
              </a:spcBef>
              <a:buClrTx/>
              <a:buFont typeface="Arial" pitchFamily="34" charset="0"/>
              <a:buChar char="•"/>
              <a:defRPr/>
            </a:pPr>
            <a:endParaRPr lang="en-US" sz="2400" dirty="0" smtClean="0">
              <a:solidFill>
                <a:srgbClr val="000000"/>
              </a:solidFill>
              <a:cs typeface="Arial" pitchFamily="34" charset="0"/>
            </a:endParaRPr>
          </a:p>
          <a:p>
            <a:pPr marL="170855" lvl="0" indent="-150019" defTabSz="685783">
              <a:lnSpc>
                <a:spcPct val="100000"/>
              </a:lnSpc>
              <a:spcBef>
                <a:spcPts val="217"/>
              </a:spcBef>
              <a:buClrTx/>
              <a:buFont typeface="Arial" pitchFamily="34" charset="0"/>
              <a:buChar char="•"/>
              <a:defRPr/>
            </a:pPr>
            <a:r>
              <a:rPr lang="en-US" sz="2400" dirty="0" smtClean="0">
                <a:solidFill>
                  <a:srgbClr val="000000"/>
                </a:solidFill>
                <a:cs typeface="Arial" pitchFamily="34" charset="0"/>
              </a:rPr>
              <a:t>GB </a:t>
            </a:r>
            <a:r>
              <a:rPr lang="en-US" sz="2400" dirty="0">
                <a:solidFill>
                  <a:srgbClr val="000000"/>
                </a:solidFill>
                <a:cs typeface="Arial" pitchFamily="34" charset="0"/>
              </a:rPr>
              <a:t>recommends that you seek the advice of legal counsel in order to become fully apprised of the legal implications related to the information provided </a:t>
            </a:r>
            <a:r>
              <a:rPr lang="en-US" sz="2400" dirty="0" smtClean="0">
                <a:solidFill>
                  <a:srgbClr val="000000"/>
                </a:solidFill>
                <a:cs typeface="Arial" pitchFamily="34" charset="0"/>
              </a:rPr>
              <a:t>as </a:t>
            </a:r>
            <a:r>
              <a:rPr lang="en-US" sz="2400" dirty="0">
                <a:solidFill>
                  <a:srgbClr val="000000"/>
                </a:solidFill>
                <a:cs typeface="Arial" pitchFamily="34" charset="0"/>
              </a:rPr>
              <a:t>such implications are highly dependent on the unique facts and circumstances applicable to an individual situation.</a:t>
            </a:r>
            <a:endParaRPr lang="fr-FR" sz="2400" dirty="0"/>
          </a:p>
        </p:txBody>
      </p:sp>
      <p:sp>
        <p:nvSpPr>
          <p:cNvPr id="8" name="Slide Number Placeholder 7"/>
          <p:cNvSpPr>
            <a:spLocks noGrp="1"/>
          </p:cNvSpPr>
          <p:nvPr>
            <p:ph type="sldNum" sz="quarter" idx="4"/>
          </p:nvPr>
        </p:nvSpPr>
        <p:spPr>
          <a:xfrm>
            <a:off x="8479185" y="6211094"/>
            <a:ext cx="397785" cy="365125"/>
          </a:xfrm>
          <a:prstGeom prst="rect">
            <a:avLst/>
          </a:prstGeom>
        </p:spPr>
        <p:txBody>
          <a:bodyPr/>
          <a:lstStyle/>
          <a:p>
            <a:fld id="{B08C9454-9E98-430A-9B3F-CC1E0DA58FE0}" type="slidenum">
              <a:rPr lang="en-US" smtClean="0"/>
              <a:pPr/>
              <a:t>5</a:t>
            </a:fld>
            <a:endParaRPr lang="en-US" dirty="0"/>
          </a:p>
        </p:txBody>
      </p:sp>
      <p:sp>
        <p:nvSpPr>
          <p:cNvPr id="2" name="Title 1"/>
          <p:cNvSpPr>
            <a:spLocks noGrp="1"/>
          </p:cNvSpPr>
          <p:nvPr>
            <p:ph type="title"/>
          </p:nvPr>
        </p:nvSpPr>
        <p:spPr/>
        <p:txBody>
          <a:bodyPr/>
          <a:lstStyle/>
          <a:p>
            <a:pPr lvl="0" defTabSz="480060">
              <a:lnSpc>
                <a:spcPct val="100000"/>
              </a:lnSpc>
              <a:spcBef>
                <a:spcPts val="0"/>
              </a:spcBef>
              <a:defRPr/>
            </a:pPr>
            <a:r>
              <a:rPr lang="en-US" dirty="0" smtClean="0"/>
              <a:t/>
            </a:r>
            <a:br>
              <a:rPr lang="en-US" dirty="0" smtClean="0"/>
            </a:br>
            <a:r>
              <a:rPr lang="en-US" dirty="0"/>
              <a:t/>
            </a:r>
            <a:br>
              <a:rPr lang="en-US" dirty="0"/>
            </a:br>
            <a:r>
              <a:rPr lang="en-US" dirty="0" smtClean="0"/>
              <a:t>presentation disclaimer</a:t>
            </a:r>
            <a:r>
              <a:rPr lang="en-US" sz="2100" b="0" cap="none" dirty="0">
                <a:latin typeface="Arial" pitchFamily="34" charset="0"/>
                <a:ea typeface="+mn-ea"/>
                <a:cs typeface="Arial" pitchFamily="34" charset="0"/>
              </a:rPr>
              <a:t/>
            </a:r>
            <a:br>
              <a:rPr lang="en-US" sz="2100" b="0" cap="none" dirty="0">
                <a:latin typeface="Arial" pitchFamily="34" charset="0"/>
                <a:ea typeface="+mn-ea"/>
                <a:cs typeface="Arial" pitchFamily="34" charset="0"/>
              </a:rPr>
            </a:br>
            <a:r>
              <a:rPr lang="en-US" sz="2100" b="0" cap="none" dirty="0">
                <a:solidFill>
                  <a:srgbClr val="005984"/>
                </a:solidFill>
                <a:latin typeface="Arial" pitchFamily="34" charset="0"/>
                <a:ea typeface="+mn-ea"/>
                <a:cs typeface="Arial" pitchFamily="34" charset="0"/>
              </a:rPr>
              <a:t/>
            </a:r>
            <a:br>
              <a:rPr lang="en-US" sz="2100" b="0" cap="none" dirty="0">
                <a:solidFill>
                  <a:srgbClr val="005984"/>
                </a:solidFill>
                <a:latin typeface="Arial" pitchFamily="34" charset="0"/>
                <a:ea typeface="+mn-ea"/>
                <a:cs typeface="Arial" pitchFamily="34" charset="0"/>
              </a:rPr>
            </a:br>
            <a:endParaRPr lang="en-US" b="0" dirty="0"/>
          </a:p>
        </p:txBody>
      </p:sp>
      <p:sp>
        <p:nvSpPr>
          <p:cNvPr id="5" name="TextBox 4"/>
          <p:cNvSpPr txBox="1"/>
          <p:nvPr/>
        </p:nvSpPr>
        <p:spPr>
          <a:xfrm>
            <a:off x="1184373" y="4493554"/>
            <a:ext cx="2999232" cy="601964"/>
          </a:xfrm>
          <a:prstGeom prst="rect">
            <a:avLst/>
          </a:prstGeom>
          <a:noFill/>
        </p:spPr>
        <p:txBody>
          <a:bodyPr wrap="square" lIns="0" tIns="0" rIns="0" bIns="0" rtlCol="0">
            <a:noAutofit/>
          </a:bodyPr>
          <a:lstStyle/>
          <a:p>
            <a:pPr>
              <a:lnSpc>
                <a:spcPct val="105000"/>
              </a:lnSpc>
            </a:pPr>
            <a:endParaRPr lang="en-US" sz="1100" i="1" dirty="0"/>
          </a:p>
        </p:txBody>
      </p:sp>
    </p:spTree>
    <p:extLst>
      <p:ext uri="{BB962C8B-B14F-4D97-AF65-F5344CB8AC3E}">
        <p14:creationId xmlns:p14="http://schemas.microsoft.com/office/powerpoint/2010/main" val="3617017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372" y="1144588"/>
            <a:ext cx="5642711" cy="4745736"/>
          </a:xfrm>
        </p:spPr>
        <p:txBody>
          <a:bodyPr>
            <a:noAutofit/>
          </a:bodyPr>
          <a:lstStyle/>
          <a:p>
            <a:pPr marL="20836" lvl="0" defTabSz="685783">
              <a:lnSpc>
                <a:spcPct val="100000"/>
              </a:lnSpc>
              <a:spcBef>
                <a:spcPts val="217"/>
              </a:spcBef>
              <a:buClrTx/>
              <a:buNone/>
              <a:defRPr/>
            </a:pPr>
            <a:r>
              <a:rPr lang="en-US" b="1" dirty="0">
                <a:solidFill>
                  <a:srgbClr val="000000"/>
                </a:solidFill>
                <a:cs typeface="Arial" pitchFamily="34" charset="0"/>
              </a:rPr>
              <a:t>Time of Hire Pamphlet “Facts About Workers’ Compensation”</a:t>
            </a:r>
          </a:p>
          <a:p>
            <a:pPr marL="20836" lvl="0" defTabSz="685783">
              <a:lnSpc>
                <a:spcPct val="100000"/>
              </a:lnSpc>
              <a:spcBef>
                <a:spcPts val="217"/>
              </a:spcBef>
              <a:buClrTx/>
              <a:buNone/>
              <a:defRPr/>
            </a:pPr>
            <a:r>
              <a:rPr lang="en-US" dirty="0">
                <a:solidFill>
                  <a:srgbClr val="000000"/>
                </a:solidFill>
                <a:cs typeface="Arial" pitchFamily="34" charset="0"/>
              </a:rPr>
              <a:t>The time of hire pamphlet is covered under LC 3551 and CCR 9880.</a:t>
            </a:r>
          </a:p>
          <a:p>
            <a:pPr marL="20836" lvl="0" defTabSz="685783">
              <a:lnSpc>
                <a:spcPct val="100000"/>
              </a:lnSpc>
              <a:spcBef>
                <a:spcPts val="217"/>
              </a:spcBef>
              <a:buClrTx/>
              <a:buNone/>
              <a:defRPr/>
            </a:pPr>
            <a:endParaRPr lang="en-US" b="1" dirty="0">
              <a:solidFill>
                <a:srgbClr val="000000"/>
              </a:solidFill>
              <a:cs typeface="Arial" pitchFamily="34" charset="0"/>
            </a:endParaRPr>
          </a:p>
          <a:p>
            <a:pPr marL="20836" lvl="0" defTabSz="685783">
              <a:lnSpc>
                <a:spcPct val="100000"/>
              </a:lnSpc>
              <a:spcBef>
                <a:spcPts val="217"/>
              </a:spcBef>
              <a:buClrTx/>
              <a:buNone/>
              <a:defRPr/>
            </a:pPr>
            <a:r>
              <a:rPr lang="en-US" b="1" dirty="0" smtClean="0">
                <a:solidFill>
                  <a:srgbClr val="000000"/>
                </a:solidFill>
                <a:cs typeface="Arial" pitchFamily="34" charset="0"/>
              </a:rPr>
              <a:t>DWC-7 </a:t>
            </a:r>
            <a:r>
              <a:rPr lang="en-US" b="1" dirty="0">
                <a:solidFill>
                  <a:srgbClr val="000000"/>
                </a:solidFill>
                <a:cs typeface="Arial" pitchFamily="34" charset="0"/>
              </a:rPr>
              <a:t>Notice to Employees Poster Injuries Caused by Work</a:t>
            </a:r>
          </a:p>
          <a:p>
            <a:pPr marL="20836" lvl="0" defTabSz="685783">
              <a:lnSpc>
                <a:spcPct val="100000"/>
              </a:lnSpc>
              <a:spcBef>
                <a:spcPts val="217"/>
              </a:spcBef>
              <a:buClrTx/>
              <a:buNone/>
              <a:defRPr/>
            </a:pPr>
            <a:r>
              <a:rPr lang="en-US" dirty="0">
                <a:solidFill>
                  <a:srgbClr val="000000"/>
                </a:solidFill>
                <a:cs typeface="Arial" pitchFamily="34" charset="0"/>
              </a:rPr>
              <a:t>The required posted notices are covered under LC 3550 and CCR 9881.</a:t>
            </a:r>
          </a:p>
          <a:p>
            <a:pPr marL="20836" lvl="0" defTabSz="685783">
              <a:lnSpc>
                <a:spcPct val="100000"/>
              </a:lnSpc>
              <a:spcBef>
                <a:spcPts val="217"/>
              </a:spcBef>
              <a:buClrTx/>
              <a:buNone/>
              <a:defRPr/>
            </a:pPr>
            <a:endParaRPr lang="en-US" dirty="0">
              <a:solidFill>
                <a:srgbClr val="000000"/>
              </a:solidFill>
              <a:cs typeface="Arial" pitchFamily="34" charset="0"/>
            </a:endParaRPr>
          </a:p>
          <a:p>
            <a:pPr marL="20836" lvl="0" defTabSz="685783">
              <a:lnSpc>
                <a:spcPct val="100000"/>
              </a:lnSpc>
              <a:spcBef>
                <a:spcPts val="217"/>
              </a:spcBef>
              <a:buClrTx/>
              <a:buNone/>
              <a:defRPr/>
            </a:pPr>
            <a:r>
              <a:rPr lang="en-US" b="1" dirty="0">
                <a:solidFill>
                  <a:srgbClr val="000000"/>
                </a:solidFill>
                <a:cs typeface="Arial" pitchFamily="34" charset="0"/>
              </a:rPr>
              <a:t>Predesignation of Personal Physicians and Reporting Duties of the Primary Treating Physician Regulations</a:t>
            </a:r>
          </a:p>
          <a:p>
            <a:pPr marL="20836" lvl="0" defTabSz="685783">
              <a:lnSpc>
                <a:spcPct val="100000"/>
              </a:lnSpc>
              <a:spcBef>
                <a:spcPts val="217"/>
              </a:spcBef>
              <a:buClrTx/>
              <a:buNone/>
              <a:defRPr/>
            </a:pPr>
            <a:r>
              <a:rPr lang="en-US" dirty="0">
                <a:solidFill>
                  <a:srgbClr val="000000"/>
                </a:solidFill>
                <a:cs typeface="Arial" pitchFamily="34" charset="0"/>
              </a:rPr>
              <a:t>Title 8, California Code of Regulations, Sections 9780, 9780.1, 9783, 9783.1, and </a:t>
            </a:r>
            <a:r>
              <a:rPr lang="en-US" dirty="0" smtClean="0">
                <a:solidFill>
                  <a:srgbClr val="000000"/>
                </a:solidFill>
                <a:cs typeface="Arial" pitchFamily="34" charset="0"/>
              </a:rPr>
              <a:t>9785.</a:t>
            </a:r>
            <a:endParaRPr lang="en-US" dirty="0">
              <a:solidFill>
                <a:srgbClr val="000000"/>
              </a:solidFill>
              <a:cs typeface="Arial" pitchFamily="34" charset="0"/>
            </a:endParaRPr>
          </a:p>
          <a:p>
            <a:pPr marL="170855" lvl="0" indent="-150019" defTabSz="685783">
              <a:lnSpc>
                <a:spcPct val="100000"/>
              </a:lnSpc>
              <a:spcBef>
                <a:spcPts val="217"/>
              </a:spcBef>
              <a:buClrTx/>
              <a:buFont typeface="Arial" pitchFamily="34" charset="0"/>
              <a:buChar char="•"/>
              <a:defRPr/>
            </a:pPr>
            <a:endParaRPr lang="en-US" dirty="0">
              <a:solidFill>
                <a:srgbClr val="000000"/>
              </a:solidFill>
              <a:cs typeface="Arial" pitchFamily="34" charset="0"/>
            </a:endParaRPr>
          </a:p>
          <a:p>
            <a:pPr marL="20836" lvl="0" defTabSz="685783">
              <a:lnSpc>
                <a:spcPct val="100000"/>
              </a:lnSpc>
              <a:spcBef>
                <a:spcPts val="217"/>
              </a:spcBef>
              <a:buClrTx/>
              <a:buNone/>
              <a:defRPr/>
            </a:pPr>
            <a:r>
              <a:rPr lang="en-US" b="1" dirty="0" smtClean="0">
                <a:solidFill>
                  <a:srgbClr val="000000"/>
                </a:solidFill>
                <a:cs typeface="Arial" pitchFamily="34" charset="0"/>
              </a:rPr>
              <a:t>CA MPN Regulations – Employee Notifications</a:t>
            </a:r>
            <a:endParaRPr lang="en-US" b="1" dirty="0">
              <a:solidFill>
                <a:srgbClr val="000000"/>
              </a:solidFill>
              <a:cs typeface="Arial" pitchFamily="34" charset="0"/>
            </a:endParaRPr>
          </a:p>
          <a:p>
            <a:pPr marL="20836" lvl="0" defTabSz="685783">
              <a:lnSpc>
                <a:spcPct val="100000"/>
              </a:lnSpc>
              <a:spcBef>
                <a:spcPts val="217"/>
              </a:spcBef>
              <a:buClrTx/>
              <a:buNone/>
              <a:defRPr/>
            </a:pPr>
            <a:r>
              <a:rPr lang="en-US" dirty="0">
                <a:solidFill>
                  <a:srgbClr val="000000"/>
                </a:solidFill>
                <a:cs typeface="Arial" pitchFamily="34" charset="0"/>
              </a:rPr>
              <a:t>Title 8 California Code of Regulations, Chapter 4.5. Division of Workers' Compensation, Subchapter 1. Administrative Director -- </a:t>
            </a:r>
            <a:r>
              <a:rPr lang="en-US" sz="1800" dirty="0">
                <a:solidFill>
                  <a:srgbClr val="000000"/>
                </a:solidFill>
                <a:cs typeface="Arial" pitchFamily="34" charset="0"/>
              </a:rPr>
              <a:t>Administrative Rules, </a:t>
            </a:r>
            <a:r>
              <a:rPr lang="en-US" dirty="0">
                <a:solidFill>
                  <a:srgbClr val="000000"/>
                </a:solidFill>
                <a:cs typeface="Arial" pitchFamily="34" charset="0"/>
              </a:rPr>
              <a:t>Article 3.5.  Medical Provider Networks:  Sections 9767.1 - 9767.19.</a:t>
            </a:r>
          </a:p>
          <a:p>
            <a:pPr marL="20836" lvl="0" defTabSz="685783">
              <a:lnSpc>
                <a:spcPct val="100000"/>
              </a:lnSpc>
              <a:spcBef>
                <a:spcPts val="217"/>
              </a:spcBef>
              <a:buClrTx/>
              <a:buNone/>
              <a:defRPr/>
            </a:pPr>
            <a:endParaRPr lang="en-US" sz="2400" dirty="0">
              <a:solidFill>
                <a:srgbClr val="000000"/>
              </a:solidFill>
              <a:cs typeface="Arial" pitchFamily="34" charset="0"/>
            </a:endParaRPr>
          </a:p>
        </p:txBody>
      </p:sp>
      <p:sp>
        <p:nvSpPr>
          <p:cNvPr id="8" name="Slide Number Placeholder 7"/>
          <p:cNvSpPr>
            <a:spLocks noGrp="1"/>
          </p:cNvSpPr>
          <p:nvPr>
            <p:ph type="sldNum" sz="quarter" idx="4"/>
          </p:nvPr>
        </p:nvSpPr>
        <p:spPr>
          <a:xfrm>
            <a:off x="8479185" y="6211094"/>
            <a:ext cx="397785" cy="365125"/>
          </a:xfrm>
          <a:prstGeom prst="rect">
            <a:avLst/>
          </a:prstGeom>
        </p:spPr>
        <p:txBody>
          <a:bodyPr/>
          <a:lstStyle/>
          <a:p>
            <a:fld id="{B08C9454-9E98-430A-9B3F-CC1E0DA58FE0}" type="slidenum">
              <a:rPr lang="en-US" smtClean="0"/>
              <a:pPr/>
              <a:t>6</a:t>
            </a:fld>
            <a:endParaRPr lang="en-US" dirty="0"/>
          </a:p>
        </p:txBody>
      </p:sp>
      <p:sp>
        <p:nvSpPr>
          <p:cNvPr id="2" name="Title 1"/>
          <p:cNvSpPr>
            <a:spLocks noGrp="1"/>
          </p:cNvSpPr>
          <p:nvPr>
            <p:ph type="title"/>
          </p:nvPr>
        </p:nvSpPr>
        <p:spPr>
          <a:xfrm>
            <a:off x="537372" y="265568"/>
            <a:ext cx="8048237" cy="879020"/>
          </a:xfrm>
        </p:spPr>
        <p:txBody>
          <a:bodyPr/>
          <a:lstStyle/>
          <a:p>
            <a:pPr lvl="0" defTabSz="480060">
              <a:lnSpc>
                <a:spcPct val="100000"/>
              </a:lnSpc>
              <a:spcBef>
                <a:spcPts val="0"/>
              </a:spcBef>
              <a:defRPr/>
            </a:pPr>
            <a:r>
              <a:rPr lang="en-US" dirty="0" smtClean="0"/>
              <a:t/>
            </a:r>
            <a:br>
              <a:rPr lang="en-US" dirty="0" smtClean="0"/>
            </a:br>
            <a:r>
              <a:rPr lang="en-US" dirty="0"/>
              <a:t/>
            </a:r>
            <a:br>
              <a:rPr lang="en-US" dirty="0"/>
            </a:br>
            <a:r>
              <a:rPr lang="en-US" dirty="0" smtClean="0"/>
              <a:t>discussion topics</a:t>
            </a:r>
            <a:r>
              <a:rPr lang="en-US" sz="2100" b="0" cap="none" dirty="0">
                <a:latin typeface="Arial" pitchFamily="34" charset="0"/>
                <a:ea typeface="+mn-ea"/>
                <a:cs typeface="Arial" pitchFamily="34" charset="0"/>
              </a:rPr>
              <a:t/>
            </a:r>
            <a:br>
              <a:rPr lang="en-US" sz="2100" b="0" cap="none" dirty="0">
                <a:latin typeface="Arial" pitchFamily="34" charset="0"/>
                <a:ea typeface="+mn-ea"/>
                <a:cs typeface="Arial" pitchFamily="34" charset="0"/>
              </a:rPr>
            </a:br>
            <a:r>
              <a:rPr lang="en-US" sz="2100" b="0" cap="none" dirty="0">
                <a:solidFill>
                  <a:srgbClr val="005984"/>
                </a:solidFill>
                <a:latin typeface="Arial" pitchFamily="34" charset="0"/>
                <a:ea typeface="+mn-ea"/>
                <a:cs typeface="Arial" pitchFamily="34" charset="0"/>
              </a:rPr>
              <a:t/>
            </a:r>
            <a:br>
              <a:rPr lang="en-US" sz="2100" b="0" cap="none" dirty="0">
                <a:solidFill>
                  <a:srgbClr val="005984"/>
                </a:solidFill>
                <a:latin typeface="Arial" pitchFamily="34" charset="0"/>
                <a:ea typeface="+mn-ea"/>
                <a:cs typeface="Arial" pitchFamily="34" charset="0"/>
              </a:rPr>
            </a:br>
            <a:endParaRPr lang="en-US" b="0" dirty="0"/>
          </a:p>
        </p:txBody>
      </p:sp>
      <p:sp>
        <p:nvSpPr>
          <p:cNvPr id="5" name="TextBox 4"/>
          <p:cNvSpPr txBox="1"/>
          <p:nvPr/>
        </p:nvSpPr>
        <p:spPr>
          <a:xfrm>
            <a:off x="1184373" y="4493554"/>
            <a:ext cx="2999232" cy="601964"/>
          </a:xfrm>
          <a:prstGeom prst="rect">
            <a:avLst/>
          </a:prstGeom>
          <a:noFill/>
        </p:spPr>
        <p:txBody>
          <a:bodyPr wrap="square" lIns="0" tIns="0" rIns="0" bIns="0" rtlCol="0">
            <a:noAutofit/>
          </a:bodyPr>
          <a:lstStyle/>
          <a:p>
            <a:pPr>
              <a:lnSpc>
                <a:spcPct val="105000"/>
              </a:lnSpc>
            </a:pPr>
            <a:endParaRPr lang="en-US" sz="1100"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668" y="2081048"/>
            <a:ext cx="2524302" cy="2524302"/>
          </a:xfrm>
          <a:prstGeom prst="rect">
            <a:avLst/>
          </a:prstGeom>
        </p:spPr>
      </p:pic>
    </p:spTree>
    <p:extLst>
      <p:ext uri="{BB962C8B-B14F-4D97-AF65-F5344CB8AC3E}">
        <p14:creationId xmlns:p14="http://schemas.microsoft.com/office/powerpoint/2010/main" val="31957710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59117" y="1268730"/>
            <a:ext cx="5937002" cy="4942364"/>
          </a:xfrm>
        </p:spPr>
        <p:txBody>
          <a:bodyPr>
            <a:normAutofit fontScale="92500" lnSpcReduction="20000"/>
          </a:bodyPr>
          <a:lstStyle/>
          <a:p>
            <a:pPr marL="0" indent="0">
              <a:buNone/>
            </a:pPr>
            <a:r>
              <a:rPr lang="en-US" b="1" i="1" dirty="0"/>
              <a:t>California Labor Code – 3551</a:t>
            </a:r>
            <a:endParaRPr lang="en-US" b="1" i="1" dirty="0" smtClean="0"/>
          </a:p>
          <a:p>
            <a:pPr marL="0" indent="0">
              <a:buNone/>
            </a:pPr>
            <a:r>
              <a:rPr lang="en-US" dirty="0" smtClean="0"/>
              <a:t>(a</a:t>
            </a:r>
            <a:r>
              <a:rPr lang="en-US" dirty="0"/>
              <a:t>) Every employer subject to the compensation provisions of this code, except employers of employees defined in subdivision (d) of Section 3351, </a:t>
            </a:r>
            <a:r>
              <a:rPr lang="en-US" u="sng" dirty="0"/>
              <a:t>shall give every new employee, either at the </a:t>
            </a:r>
            <a:r>
              <a:rPr lang="en-US" u="sng" dirty="0" smtClean="0"/>
              <a:t>time the </a:t>
            </a:r>
            <a:r>
              <a:rPr lang="en-US" u="sng" dirty="0"/>
              <a:t>employee is hired or by the end of the first pay period</a:t>
            </a:r>
            <a:r>
              <a:rPr lang="en-US" dirty="0"/>
              <a:t>, written notice of the information contained in Section 3550. The content of the notice required by this section shall be prescribed by the administrative director after consultation with the Commission on Health and Safety and Workers' Compensation.</a:t>
            </a:r>
          </a:p>
          <a:p>
            <a:pPr marL="0" indent="0">
              <a:buNone/>
            </a:pPr>
            <a:endParaRPr lang="en-US" b="1" i="1" dirty="0"/>
          </a:p>
          <a:p>
            <a:pPr marL="0" indent="0">
              <a:buNone/>
            </a:pPr>
            <a:r>
              <a:rPr lang="en-US" b="1" i="1" dirty="0" smtClean="0"/>
              <a:t>§</a:t>
            </a:r>
            <a:r>
              <a:rPr lang="en-US" b="1" i="1" dirty="0"/>
              <a:t>9880. Written Notice to New Employees.</a:t>
            </a:r>
          </a:p>
          <a:p>
            <a:pPr marL="0" indent="0">
              <a:buNone/>
            </a:pPr>
            <a:r>
              <a:rPr lang="en-US" u="sng" dirty="0" smtClean="0"/>
              <a:t>a</a:t>
            </a:r>
            <a:r>
              <a:rPr lang="en-US" u="sng" dirty="0"/>
              <a:t>) Every employer shall provide to every new employee, either at the time of hire or by the end of the first pay period, </a:t>
            </a:r>
            <a:r>
              <a:rPr lang="en-US" dirty="0"/>
              <a:t>the Written Notice to New Employees concerning the rights, benefits and obligations under worker's compensation law. The content of the notice must be approved by the Administrative Director.</a:t>
            </a:r>
          </a:p>
          <a:p>
            <a:pPr marL="0" indent="0">
              <a:buNone/>
            </a:pPr>
            <a:r>
              <a:rPr lang="en-US" dirty="0" smtClean="0"/>
              <a:t>(</a:t>
            </a:r>
            <a:r>
              <a:rPr lang="en-US" dirty="0"/>
              <a:t>b) The notice shall be easily understandable. It shall be available in both English and Spanish where there are Spanish-speaking employees</a:t>
            </a:r>
            <a:r>
              <a:rPr lang="en-US" dirty="0" smtClean="0"/>
              <a:t>.</a:t>
            </a:r>
            <a:endParaRPr lang="en-US" dirty="0"/>
          </a:p>
        </p:txBody>
      </p:sp>
      <p:sp>
        <p:nvSpPr>
          <p:cNvPr id="3" name="Title 2"/>
          <p:cNvSpPr>
            <a:spLocks noGrp="1"/>
          </p:cNvSpPr>
          <p:nvPr>
            <p:ph type="title"/>
          </p:nvPr>
        </p:nvSpPr>
        <p:spPr/>
        <p:txBody>
          <a:bodyPr/>
          <a:lstStyle/>
          <a:p>
            <a:pPr marL="20836" lvl="0" defTabSz="685783">
              <a:lnSpc>
                <a:spcPct val="100000"/>
              </a:lnSpc>
              <a:spcBef>
                <a:spcPts val="217"/>
              </a:spcBef>
              <a:defRPr/>
            </a:pPr>
            <a:r>
              <a:rPr lang="en-US" dirty="0">
                <a:solidFill>
                  <a:srgbClr val="000000"/>
                </a:solidFill>
                <a:cs typeface="Arial" pitchFamily="34" charset="0"/>
              </a:rPr>
              <a:t>Time of Hire Pamphlet “Facts About Workers’ Compensation”</a:t>
            </a:r>
          </a:p>
        </p:txBody>
      </p:sp>
      <p:sp>
        <p:nvSpPr>
          <p:cNvPr id="4" name="Slide Number Placeholder 3"/>
          <p:cNvSpPr>
            <a:spLocks noGrp="1"/>
          </p:cNvSpPr>
          <p:nvPr>
            <p:ph type="sldNum" sz="quarter" idx="4"/>
          </p:nvPr>
        </p:nvSpPr>
        <p:spPr/>
        <p:txBody>
          <a:bodyPr/>
          <a:lstStyle/>
          <a:p>
            <a:fld id="{B08C9454-9E98-430A-9B3F-CC1E0DA58FE0}" type="slidenum">
              <a:rPr lang="en-US" smtClean="0"/>
              <a:pPr/>
              <a:t>7</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56" y="1618308"/>
            <a:ext cx="1867916" cy="17584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51" y="2988463"/>
            <a:ext cx="1175796" cy="1502897"/>
          </a:xfrm>
          <a:prstGeom prst="rect">
            <a:avLst/>
          </a:prstGeom>
        </p:spPr>
      </p:pic>
    </p:spTree>
    <p:extLst>
      <p:ext uri="{BB962C8B-B14F-4D97-AF65-F5344CB8AC3E}">
        <p14:creationId xmlns:p14="http://schemas.microsoft.com/office/powerpoint/2010/main" val="10375395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882" y="1268730"/>
            <a:ext cx="8048237" cy="4942364"/>
          </a:xfrm>
        </p:spPr>
        <p:txBody>
          <a:bodyPr>
            <a:normAutofit/>
          </a:bodyPr>
          <a:lstStyle/>
          <a:p>
            <a:pPr marL="0" indent="0">
              <a:buNone/>
            </a:pPr>
            <a:r>
              <a:rPr lang="en-US" b="1" i="1" dirty="0" smtClean="0"/>
              <a:t>§</a:t>
            </a:r>
            <a:r>
              <a:rPr lang="en-US" b="1" i="1" dirty="0"/>
              <a:t>9880. Written Notice to New Employees.</a:t>
            </a:r>
          </a:p>
          <a:p>
            <a:pPr marL="0" indent="0">
              <a:buNone/>
            </a:pPr>
            <a:r>
              <a:rPr lang="en-US" dirty="0" smtClean="0"/>
              <a:t>(</a:t>
            </a:r>
            <a:r>
              <a:rPr lang="en-US" dirty="0"/>
              <a:t>c) The notice provided shall be in writing, in non-technical terms and shall include the following information</a:t>
            </a:r>
            <a:r>
              <a:rPr lang="en-US" dirty="0" smtClean="0"/>
              <a:t>:</a:t>
            </a:r>
          </a:p>
          <a:p>
            <a:pPr marL="205740" lvl="1" indent="0">
              <a:buNone/>
            </a:pPr>
            <a:r>
              <a:rPr lang="en-US" sz="1600" dirty="0"/>
              <a:t>(1) The name of the current compensation insurance carrier of the employer at the time of distribution, or when such is the fact, that the employer is self-insured, and who is responsible for claims adjustment;</a:t>
            </a:r>
          </a:p>
          <a:p>
            <a:pPr marL="205740" lvl="1" indent="0">
              <a:buNone/>
            </a:pPr>
            <a:r>
              <a:rPr lang="en-US" sz="1600" dirty="0" smtClean="0"/>
              <a:t>(</a:t>
            </a:r>
            <a:r>
              <a:rPr lang="en-US" sz="1600" dirty="0"/>
              <a:t>2) How to get emergency medical treatment, if needed;</a:t>
            </a:r>
          </a:p>
          <a:p>
            <a:pPr marL="205740" lvl="1" indent="0">
              <a:buNone/>
            </a:pPr>
            <a:r>
              <a:rPr lang="en-US" sz="1600" dirty="0" smtClean="0"/>
              <a:t>(</a:t>
            </a:r>
            <a:r>
              <a:rPr lang="en-US" sz="1600" dirty="0"/>
              <a:t>3) The kind of events, injuries and illnesses covered by workers' compensation;</a:t>
            </a:r>
          </a:p>
          <a:p>
            <a:pPr marL="205740" lvl="1" indent="0">
              <a:buNone/>
            </a:pPr>
            <a:r>
              <a:rPr lang="en-US" sz="1600" dirty="0" smtClean="0"/>
              <a:t>(</a:t>
            </a:r>
            <a:r>
              <a:rPr lang="en-US" sz="1600" dirty="0"/>
              <a:t>4) The injured employee's right to receive medical care;</a:t>
            </a:r>
          </a:p>
          <a:p>
            <a:pPr marL="205740" lvl="1" indent="0">
              <a:buNone/>
            </a:pPr>
            <a:r>
              <a:rPr lang="en-US" sz="1600" dirty="0" smtClean="0"/>
              <a:t>(</a:t>
            </a:r>
            <a:r>
              <a:rPr lang="en-US" sz="1600" dirty="0"/>
              <a:t>5) How to obtain appropriate medical care for a job injury;</a:t>
            </a:r>
          </a:p>
          <a:p>
            <a:pPr marL="205740" lvl="1" indent="0">
              <a:buNone/>
            </a:pPr>
            <a:r>
              <a:rPr lang="en-US" sz="1600" dirty="0" smtClean="0"/>
              <a:t>(</a:t>
            </a:r>
            <a:r>
              <a:rPr lang="en-US" sz="1600" dirty="0"/>
              <a:t>6) The role and function of the primary treating physician;</a:t>
            </a:r>
          </a:p>
          <a:p>
            <a:pPr marL="205740" lvl="1" indent="0">
              <a:buNone/>
            </a:pPr>
            <a:r>
              <a:rPr lang="en-US" sz="1600" dirty="0" smtClean="0"/>
              <a:t>(</a:t>
            </a:r>
            <a:r>
              <a:rPr lang="en-US" sz="1600" dirty="0"/>
              <a:t>7) The rights of the employee to select and change the treating physician pursuant to the provisions of Labor Code Sections 4600 to 4601, including the right to predesignate a personal physician or medical group;</a:t>
            </a:r>
          </a:p>
          <a:p>
            <a:pPr marL="0" indent="0">
              <a:buNone/>
            </a:pPr>
            <a:endParaRPr lang="en-US" dirty="0"/>
          </a:p>
        </p:txBody>
      </p:sp>
      <p:sp>
        <p:nvSpPr>
          <p:cNvPr id="3" name="Title 2"/>
          <p:cNvSpPr>
            <a:spLocks noGrp="1"/>
          </p:cNvSpPr>
          <p:nvPr>
            <p:ph type="title"/>
          </p:nvPr>
        </p:nvSpPr>
        <p:spPr/>
        <p:txBody>
          <a:bodyPr/>
          <a:lstStyle/>
          <a:p>
            <a:pPr marL="20836" lvl="0" defTabSz="685783">
              <a:lnSpc>
                <a:spcPct val="100000"/>
              </a:lnSpc>
              <a:spcBef>
                <a:spcPts val="217"/>
              </a:spcBef>
              <a:defRPr/>
            </a:pPr>
            <a:r>
              <a:rPr lang="en-US" dirty="0">
                <a:solidFill>
                  <a:srgbClr val="000000"/>
                </a:solidFill>
                <a:cs typeface="Arial" pitchFamily="34" charset="0"/>
              </a:rPr>
              <a:t>Time of Hire Pamphlet “Facts About Workers’ Compensation”</a:t>
            </a:r>
          </a:p>
        </p:txBody>
      </p:sp>
      <p:sp>
        <p:nvSpPr>
          <p:cNvPr id="4" name="Slide Number Placeholder 3"/>
          <p:cNvSpPr>
            <a:spLocks noGrp="1"/>
          </p:cNvSpPr>
          <p:nvPr>
            <p:ph type="sldNum" sz="quarter" idx="4"/>
          </p:nvPr>
        </p:nvSpPr>
        <p:spPr/>
        <p:txBody>
          <a:bodyPr/>
          <a:lstStyle/>
          <a:p>
            <a:fld id="{B08C9454-9E98-430A-9B3F-CC1E0DA58FE0}" type="slidenum">
              <a:rPr lang="en-US" smtClean="0"/>
              <a:pPr/>
              <a:t>8</a:t>
            </a:fld>
            <a:endParaRPr lang="en-US" dirty="0"/>
          </a:p>
        </p:txBody>
      </p:sp>
    </p:spTree>
    <p:extLst>
      <p:ext uri="{BB962C8B-B14F-4D97-AF65-F5344CB8AC3E}">
        <p14:creationId xmlns:p14="http://schemas.microsoft.com/office/powerpoint/2010/main" val="35042979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882" y="1268730"/>
            <a:ext cx="8048237" cy="4942364"/>
          </a:xfrm>
        </p:spPr>
        <p:txBody>
          <a:bodyPr>
            <a:normAutofit/>
          </a:bodyPr>
          <a:lstStyle/>
          <a:p>
            <a:pPr marL="0" indent="0">
              <a:buNone/>
            </a:pPr>
            <a:r>
              <a:rPr lang="en-US" b="1" i="1" dirty="0" smtClean="0"/>
              <a:t>§</a:t>
            </a:r>
            <a:r>
              <a:rPr lang="en-US" b="1" i="1" dirty="0"/>
              <a:t>9880. Written Notice to New Employees.</a:t>
            </a:r>
          </a:p>
          <a:p>
            <a:pPr marL="0" indent="0">
              <a:buNone/>
            </a:pPr>
            <a:r>
              <a:rPr lang="en-US" dirty="0"/>
              <a:t>(c) The notice provided shall be in writing, in non-technical terms and shall include the following information</a:t>
            </a:r>
            <a:r>
              <a:rPr lang="en-US" dirty="0" smtClean="0"/>
              <a:t>:</a:t>
            </a:r>
          </a:p>
          <a:p>
            <a:pPr marL="205740" lvl="1" indent="0">
              <a:buNone/>
            </a:pPr>
            <a:r>
              <a:rPr lang="en-US" sz="1600" dirty="0"/>
              <a:t>(8) A form that the employee may use as an optional method for notifying the employer of the name of the employee's “personal physician,” as defined by Labor Code Section 4600, or “personal chiropractor,” as defined by Labor Code Section 4601;</a:t>
            </a:r>
          </a:p>
          <a:p>
            <a:pPr marL="205740" lvl="1" indent="0">
              <a:buNone/>
            </a:pPr>
            <a:r>
              <a:rPr lang="en-US" sz="1600" dirty="0" smtClean="0"/>
              <a:t>(</a:t>
            </a:r>
            <a:r>
              <a:rPr lang="en-US" sz="1600" dirty="0"/>
              <a:t>9) The rights of the employee to receive temporary disability indemnity, permanent disability indemnity, supplemental job displacement benefits, and death benefits, as appropriate;</a:t>
            </a:r>
          </a:p>
          <a:p>
            <a:pPr marL="205740" lvl="1" indent="0">
              <a:buNone/>
            </a:pPr>
            <a:r>
              <a:rPr lang="en-US" sz="1600" dirty="0" smtClean="0"/>
              <a:t>(</a:t>
            </a:r>
            <a:r>
              <a:rPr lang="en-US" sz="1600" dirty="0"/>
              <a:t>10) To whom the injuries should be reported;</a:t>
            </a:r>
          </a:p>
          <a:p>
            <a:pPr marL="205740" lvl="1" indent="0">
              <a:buNone/>
            </a:pPr>
            <a:r>
              <a:rPr lang="en-US" sz="1600" dirty="0" smtClean="0"/>
              <a:t>(</a:t>
            </a:r>
            <a:r>
              <a:rPr lang="en-US" sz="1600" dirty="0"/>
              <a:t>11) The existence of time limits for the employer to be notified of an occupational injury;</a:t>
            </a:r>
          </a:p>
          <a:p>
            <a:pPr marL="205740" lvl="1" indent="0">
              <a:buNone/>
            </a:pPr>
            <a:r>
              <a:rPr lang="en-US" sz="1600" dirty="0" smtClean="0"/>
              <a:t>(</a:t>
            </a:r>
            <a:r>
              <a:rPr lang="en-US" sz="1600" dirty="0"/>
              <a:t>12) The protections against discrimination provided pursuant to Section 132a</a:t>
            </a:r>
          </a:p>
          <a:p>
            <a:pPr marL="0" indent="0">
              <a:buNone/>
            </a:pPr>
            <a:endParaRPr lang="en-US" dirty="0"/>
          </a:p>
        </p:txBody>
      </p:sp>
      <p:sp>
        <p:nvSpPr>
          <p:cNvPr id="3" name="Title 2"/>
          <p:cNvSpPr>
            <a:spLocks noGrp="1"/>
          </p:cNvSpPr>
          <p:nvPr>
            <p:ph type="title"/>
          </p:nvPr>
        </p:nvSpPr>
        <p:spPr/>
        <p:txBody>
          <a:bodyPr/>
          <a:lstStyle/>
          <a:p>
            <a:pPr marL="20836" lvl="0" defTabSz="685783">
              <a:lnSpc>
                <a:spcPct val="100000"/>
              </a:lnSpc>
              <a:spcBef>
                <a:spcPts val="217"/>
              </a:spcBef>
              <a:defRPr/>
            </a:pPr>
            <a:r>
              <a:rPr lang="en-US" dirty="0">
                <a:solidFill>
                  <a:srgbClr val="000000"/>
                </a:solidFill>
                <a:cs typeface="Arial" pitchFamily="34" charset="0"/>
              </a:rPr>
              <a:t>Time of Hire Pamphlet “Facts About Workers’ Compensation”</a:t>
            </a:r>
          </a:p>
        </p:txBody>
      </p:sp>
      <p:sp>
        <p:nvSpPr>
          <p:cNvPr id="4" name="Slide Number Placeholder 3"/>
          <p:cNvSpPr>
            <a:spLocks noGrp="1"/>
          </p:cNvSpPr>
          <p:nvPr>
            <p:ph type="sldNum" sz="quarter" idx="4"/>
          </p:nvPr>
        </p:nvSpPr>
        <p:spPr/>
        <p:txBody>
          <a:bodyPr/>
          <a:lstStyle/>
          <a:p>
            <a:fld id="{B08C9454-9E98-430A-9B3F-CC1E0DA58FE0}" type="slidenum">
              <a:rPr lang="en-US" smtClean="0"/>
              <a:pPr/>
              <a:t>9</a:t>
            </a:fld>
            <a:endParaRPr lang="en-US" dirty="0"/>
          </a:p>
        </p:txBody>
      </p:sp>
    </p:spTree>
    <p:extLst>
      <p:ext uri="{BB962C8B-B14F-4D97-AF65-F5344CB8AC3E}">
        <p14:creationId xmlns:p14="http://schemas.microsoft.com/office/powerpoint/2010/main" val="16078913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Gallagher Bassett 4x3 Documents Template 2016">
  <a:themeElements>
    <a:clrScheme name="GB brand">
      <a:dk1>
        <a:srgbClr val="000000"/>
      </a:dk1>
      <a:lt1>
        <a:sysClr val="window" lastClr="FFFFFF"/>
      </a:lt1>
      <a:dk2>
        <a:srgbClr val="00274D"/>
      </a:dk2>
      <a:lt2>
        <a:srgbClr val="CFD4D8"/>
      </a:lt2>
      <a:accent1>
        <a:srgbClr val="005984"/>
      </a:accent1>
      <a:accent2>
        <a:srgbClr val="00C2F3"/>
      </a:accent2>
      <a:accent3>
        <a:srgbClr val="D95E00"/>
      </a:accent3>
      <a:accent4>
        <a:srgbClr val="FAA61A"/>
      </a:accent4>
      <a:accent5>
        <a:srgbClr val="62492D"/>
      </a:accent5>
      <a:accent6>
        <a:srgbClr val="988064"/>
      </a:accent6>
      <a:hlink>
        <a:srgbClr val="00274D"/>
      </a:hlink>
      <a:folHlink>
        <a:srgbClr val="908E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05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696A6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105000"/>
          </a:lnSpc>
          <a:defRPr/>
        </a:defPPr>
      </a:lstStyle>
    </a:txDef>
  </a:objectDefaults>
  <a:extraClrSchemeLst/>
  <a:custClrLst>
    <a:custClr name="Midnight Sky">
      <a:srgbClr val="00274D"/>
    </a:custClr>
    <a:custClr name="Night Sky">
      <a:srgbClr val="005984"/>
    </a:custClr>
    <a:custClr name="Sky">
      <a:srgbClr val="00C2F3"/>
    </a:custClr>
    <a:custClr name="Burnt Orange">
      <a:srgbClr val="D95E00"/>
    </a:custClr>
    <a:custClr name="Sun">
      <a:srgbClr val="FAA61A"/>
    </a:custClr>
    <a:custClr name="Dark Path">
      <a:srgbClr val="62492D"/>
    </a:custClr>
    <a:custClr name="Path">
      <a:srgbClr val="988064"/>
    </a:custClr>
    <a:custClr name="Nonmetallic Logo Grey">
      <a:srgbClr val="696A6D"/>
    </a:custClr>
    <a:custClr name="Light Grey">
      <a:srgbClr val="CFD4D8"/>
    </a:custClr>
    <a:custClr name="White">
      <a:srgbClr val="FFFFFF"/>
    </a:custClr>
    <a:custClr name="Black">
      <a:srgbClr val="000000"/>
    </a:custClr>
    <a:custClr name="Fresh Aqua">
      <a:srgbClr val="00B3BE"/>
    </a:custClr>
    <a:custClr name="Light Sky">
      <a:srgbClr val="72C7E7"/>
    </a:custClr>
    <a:custClr name="Logo Blue">
      <a:srgbClr val="8FC3EA"/>
    </a:custClr>
    <a:custClr name="Light Sun">
      <a:srgbClr val="FFC907"/>
    </a:custClr>
    <a:custClr name="Foliage">
      <a:srgbClr val="3C8941"/>
    </a:custClr>
    <a:custClr name="Light Foliage">
      <a:srgbClr val="C8D52C"/>
    </a:custClr>
  </a:custClrLst>
  <a:extLst>
    <a:ext uri="{05A4C25C-085E-4340-85A3-A5531E510DB2}">
      <thm15:themeFamily xmlns:thm15="http://schemas.microsoft.com/office/thememl/2012/main" name="Gallagher-Bassett Documents Template 2016.potx" id="{358040AB-DA0A-4AEF-B500-B34569F16693}" vid="{30B19E13-34B5-4C4A-96BB-42D51462A393}"/>
    </a:ext>
  </a:extLst>
</a:theme>
</file>

<file path=ppt/theme/theme2.xml><?xml version="1.0" encoding="utf-8"?>
<a:theme xmlns:a="http://schemas.openxmlformats.org/drawingml/2006/main" name="Office Theme">
  <a:themeElements>
    <a:clrScheme name="GB brand">
      <a:dk1>
        <a:srgbClr val="696765"/>
      </a:dk1>
      <a:lt1>
        <a:sysClr val="window" lastClr="FFFFFF"/>
      </a:lt1>
      <a:dk2>
        <a:srgbClr val="000000"/>
      </a:dk2>
      <a:lt2>
        <a:srgbClr val="CFD4D8"/>
      </a:lt2>
      <a:accent1>
        <a:srgbClr val="00274D"/>
      </a:accent1>
      <a:accent2>
        <a:srgbClr val="00C2F3"/>
      </a:accent2>
      <a:accent3>
        <a:srgbClr val="696765"/>
      </a:accent3>
      <a:accent4>
        <a:srgbClr val="FAA61A"/>
      </a:accent4>
      <a:accent5>
        <a:srgbClr val="8FC3EA"/>
      </a:accent5>
      <a:accent6>
        <a:srgbClr val="CFD4D8"/>
      </a:accent6>
      <a:hlink>
        <a:srgbClr val="00274D"/>
      </a:hlink>
      <a:folHlink>
        <a:srgbClr val="908E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lnSpc>
            <a:spcPct val="105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105000"/>
          </a:lnSpc>
          <a:defRPr/>
        </a:defPPr>
      </a:lstStyle>
    </a:txDef>
  </a:objectDefaults>
  <a:extraClrSchemeLst/>
  <a:custClrLst>
    <a:custClr name="Midnight Sky">
      <a:srgbClr val="00274D"/>
    </a:custClr>
    <a:custClr name="Night Sky">
      <a:srgbClr val="005984"/>
    </a:custClr>
    <a:custClr name="Sky">
      <a:srgbClr val="00C2F3"/>
    </a:custClr>
    <a:custClr name="Burnt Orange">
      <a:srgbClr val="D95E00"/>
    </a:custClr>
    <a:custClr name="Sun">
      <a:srgbClr val="FAA61A"/>
    </a:custClr>
    <a:custClr name="Dark Path">
      <a:srgbClr val="62492D"/>
    </a:custClr>
    <a:custClr name="Path">
      <a:srgbClr val="988064"/>
    </a:custClr>
    <a:custClr name="Nonmetallic Logo Grey">
      <a:srgbClr val="696A6D"/>
    </a:custClr>
    <a:custClr name="Light Grey">
      <a:srgbClr val="CFD4D8"/>
    </a:custClr>
    <a:custClr name="White">
      <a:srgbClr val="FFFFFF"/>
    </a:custClr>
    <a:custClr name="Black">
      <a:srgbClr val="000000"/>
    </a:custClr>
    <a:custClr name="Fresh Aqua">
      <a:srgbClr val="00B3BE"/>
    </a:custClr>
    <a:custClr name="Light Sky">
      <a:srgbClr val="72C7E7"/>
    </a:custClr>
    <a:custClr name="Logo Blue">
      <a:srgbClr val="8FC3EA"/>
    </a:custClr>
    <a:custClr name="Light Sun">
      <a:srgbClr val="FFC907"/>
    </a:custClr>
    <a:custClr name="Foliage">
      <a:srgbClr val="3C8941"/>
    </a:custClr>
    <a:custClr name="Light Foliage">
      <a:srgbClr val="C8D52C"/>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B brand">
      <a:dk1>
        <a:srgbClr val="696765"/>
      </a:dk1>
      <a:lt1>
        <a:sysClr val="window" lastClr="FFFFFF"/>
      </a:lt1>
      <a:dk2>
        <a:srgbClr val="000000"/>
      </a:dk2>
      <a:lt2>
        <a:srgbClr val="CFD4D8"/>
      </a:lt2>
      <a:accent1>
        <a:srgbClr val="00274D"/>
      </a:accent1>
      <a:accent2>
        <a:srgbClr val="00C2F3"/>
      </a:accent2>
      <a:accent3>
        <a:srgbClr val="696765"/>
      </a:accent3>
      <a:accent4>
        <a:srgbClr val="FAA61A"/>
      </a:accent4>
      <a:accent5>
        <a:srgbClr val="8FC3EA"/>
      </a:accent5>
      <a:accent6>
        <a:srgbClr val="CFD4D8"/>
      </a:accent6>
      <a:hlink>
        <a:srgbClr val="00274D"/>
      </a:hlink>
      <a:folHlink>
        <a:srgbClr val="908E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lnSpc>
            <a:spcPct val="105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105000"/>
          </a:lnSpc>
          <a:defRPr/>
        </a:defPPr>
      </a:lstStyle>
    </a:txDef>
  </a:objectDefaults>
  <a:extraClrSchemeLst/>
  <a:custClrLst>
    <a:custClr name="Midnight Sky">
      <a:srgbClr val="00274D"/>
    </a:custClr>
    <a:custClr name="Night Sky">
      <a:srgbClr val="005984"/>
    </a:custClr>
    <a:custClr name="Sky">
      <a:srgbClr val="00C2F3"/>
    </a:custClr>
    <a:custClr name="Burnt Orange">
      <a:srgbClr val="D95E00"/>
    </a:custClr>
    <a:custClr name="Sun">
      <a:srgbClr val="FAA61A"/>
    </a:custClr>
    <a:custClr name="Dark Path">
      <a:srgbClr val="62492D"/>
    </a:custClr>
    <a:custClr name="Path">
      <a:srgbClr val="988064"/>
    </a:custClr>
    <a:custClr name="Nonmetallic Logo Grey">
      <a:srgbClr val="696A6D"/>
    </a:custClr>
    <a:custClr name="Light Grey">
      <a:srgbClr val="CFD4D8"/>
    </a:custClr>
    <a:custClr name="White">
      <a:srgbClr val="FFFFFF"/>
    </a:custClr>
    <a:custClr name="Black">
      <a:srgbClr val="000000"/>
    </a:custClr>
    <a:custClr name="Fresh Aqua">
      <a:srgbClr val="00B3BE"/>
    </a:custClr>
    <a:custClr name="Light Sky">
      <a:srgbClr val="72C7E7"/>
    </a:custClr>
    <a:custClr name="Logo Blue">
      <a:srgbClr val="8FC3EA"/>
    </a:custClr>
    <a:custClr name="Light Sun">
      <a:srgbClr val="FFC907"/>
    </a:custClr>
    <a:custClr name="Foliage">
      <a:srgbClr val="3C8941"/>
    </a:custClr>
    <a:custClr name="Light Foliage">
      <a:srgbClr val="C8D52C"/>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rand Document" ma:contentTypeID="0x01010A00FE581577A3E3477D9D1AD89224C0DC060070D680DE40A1A34D89A07071D3F7C7F8" ma:contentTypeVersion="5" ma:contentTypeDescription="" ma:contentTypeScope="" ma:versionID="115c7b5ac5fd94672bf2e977667f4dbd">
  <xsd:schema xmlns:xsd="http://www.w3.org/2001/XMLSchema" xmlns:xs="http://www.w3.org/2001/XMLSchema" xmlns:p="http://schemas.microsoft.com/office/2006/metadata/properties" xmlns:ns2="6277c502-b4a4-469f-9136-7016a1168933" xmlns:ns3="1beb9217-3326-4cd6-97ca-37dc5d5ca314" xmlns:ns4="5682a1c1-2fed-4a1b-8c3e-0f832bd50c4c" targetNamespace="http://schemas.microsoft.com/office/2006/metadata/properties" ma:root="true" ma:fieldsID="aded281f1d0377125054a67fed6a8e2d" ns2:_="" ns3:_="" ns4:_="">
    <xsd:import namespace="6277c502-b4a4-469f-9136-7016a1168933"/>
    <xsd:import namespace="1beb9217-3326-4cd6-97ca-37dc5d5ca314"/>
    <xsd:import namespace="5682a1c1-2fed-4a1b-8c3e-0f832bd50c4c"/>
    <xsd:element name="properties">
      <xsd:complexType>
        <xsd:sequence>
          <xsd:element name="documentManagement">
            <xsd:complexType>
              <xsd:all>
                <xsd:element ref="ns3:GBViewCount" minOccurs="0"/>
                <xsd:element ref="ns3:GBDarkenBackground" minOccurs="0"/>
                <xsd:element ref="ns2:g37650ce73f945cfa7d0441e644bd7fd" minOccurs="0"/>
                <xsd:element ref="ns4:TaxCatchAll" minOccurs="0"/>
                <xsd:element ref="ns4: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7c502-b4a4-469f-9136-7016a1168933" elementFormDefault="qualified">
    <xsd:import namespace="http://schemas.microsoft.com/office/2006/documentManagement/types"/>
    <xsd:import namespace="http://schemas.microsoft.com/office/infopath/2007/PartnerControls"/>
    <xsd:element name="g37650ce73f945cfa7d0441e644bd7fd" ma:index="7" nillable="true" ma:taxonomy="true" ma:internalName="g37650ce73f945cfa7d0441e644bd7fd" ma:taxonomyFieldName="GBTaxBCCategory" ma:displayName="Category" ma:default="" ma:fieldId="{037650ce-73f9-45cf-a7d0-441e644bd7fd}" ma:sspId="ff096575-5e0f-4e81-9fa1-dd271251f7c5" ma:termSetId="40290b91-c864-41f0-9aff-00a76379719e"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beb9217-3326-4cd6-97ca-37dc5d5ca314" elementFormDefault="qualified">
    <xsd:import namespace="http://schemas.microsoft.com/office/2006/documentManagement/types"/>
    <xsd:import namespace="http://schemas.microsoft.com/office/infopath/2007/PartnerControls"/>
    <xsd:element name="GBViewCount" ma:index="3" nillable="true" ma:displayName="View Count" ma:internalName="GBViewCount" ma:percentage="FALSE">
      <xsd:simpleType>
        <xsd:restriction base="dms:Number"/>
      </xsd:simpleType>
    </xsd:element>
    <xsd:element name="GBDarkenBackground" ma:index="4" nillable="true" ma:displayName="Darken Background" ma:default="0" ma:internalName="GBDarken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682a1c1-2fed-4a1b-8c3e-0f832bd50c4c"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a1c434e0-2b7e-4f74-83a7-237ed71b7f33}" ma:internalName="TaxCatchAll" ma:showField="CatchAllData" ma:web="6277c502-b4a4-469f-9136-7016a1168933">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a1c434e0-2b7e-4f74-83a7-237ed71b7f33}" ma:internalName="TaxCatchAllLabel" ma:readOnly="true" ma:showField="CatchAllDataLabel" ma:web="6277c502-b4a4-469f-9136-7016a11689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BViewCount xmlns="1beb9217-3326-4cd6-97ca-37dc5d5ca314">1</GBViewCount>
    <GBDarkenBackground xmlns="1beb9217-3326-4cd6-97ca-37dc5d5ca314">false</GBDarkenBackground>
    <g37650ce73f945cfa7d0441e644bd7fd xmlns="6277c502-b4a4-469f-9136-7016a1168933">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9f277822-cde7-4373-a79a-1d48d8b94449</TermId>
        </TermInfo>
      </Terms>
    </g37650ce73f945cfa7d0441e644bd7fd>
    <TaxCatchAll xmlns="5682a1c1-2fed-4a1b-8c3e-0f832bd50c4c">
      <Value>271</Value>
    </TaxCatchAll>
  </documentManagement>
</p:properties>
</file>

<file path=customXml/itemProps1.xml><?xml version="1.0" encoding="utf-8"?>
<ds:datastoreItem xmlns:ds="http://schemas.openxmlformats.org/officeDocument/2006/customXml" ds:itemID="{B9CA4B7F-8141-4298-9AD8-C687AF3BE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77c502-b4a4-469f-9136-7016a1168933"/>
    <ds:schemaRef ds:uri="1beb9217-3326-4cd6-97ca-37dc5d5ca314"/>
    <ds:schemaRef ds:uri="5682a1c1-2fed-4a1b-8c3e-0f832bd50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C07C96-1CF7-429D-A15C-C3A3BFD9DB3C}">
  <ds:schemaRefs>
    <ds:schemaRef ds:uri="http://schemas.microsoft.com/sharepoint/v3/contenttype/forms"/>
  </ds:schemaRefs>
</ds:datastoreItem>
</file>

<file path=customXml/itemProps3.xml><?xml version="1.0" encoding="utf-8"?>
<ds:datastoreItem xmlns:ds="http://schemas.openxmlformats.org/officeDocument/2006/customXml" ds:itemID="{57BDA8CD-5FE9-49AB-8933-5577EF0E5BFE}">
  <ds:schemaRefs>
    <ds:schemaRef ds:uri="6277c502-b4a4-469f-9136-7016a1168933"/>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documentManagement/types"/>
    <ds:schemaRef ds:uri="5682a1c1-2fed-4a1b-8c3e-0f832bd50c4c"/>
    <ds:schemaRef ds:uri="http://purl.org/dc/elements/1.1/"/>
    <ds:schemaRef ds:uri="1beb9217-3326-4cd6-97ca-37dc5d5ca314"/>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Gallagher Bassett 4x3 Documents Template 2016</Template>
  <TotalTime>0</TotalTime>
  <Words>3724</Words>
  <Application>Microsoft Office PowerPoint</Application>
  <PresentationFormat>On-screen Show (4:3)</PresentationFormat>
  <Paragraphs>271</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Century Gothic</vt:lpstr>
      <vt:lpstr>Verdana</vt:lpstr>
      <vt:lpstr>Gallagher Bassett 4x3 Documents Template 2016</vt:lpstr>
      <vt:lpstr> Workers Compensation &amp; Medical Treatment:   What We’ve Got Here is Failure to Communicate!</vt:lpstr>
      <vt:lpstr> Presenters</vt:lpstr>
      <vt:lpstr>PowerPoint Presentation</vt:lpstr>
      <vt:lpstr>  Introduction  </vt:lpstr>
      <vt:lpstr>  presentation disclaimer  </vt:lpstr>
      <vt:lpstr>  discussion topics  </vt:lpstr>
      <vt:lpstr>Time of Hire Pamphlet “Facts About Workers’ Compensation”</vt:lpstr>
      <vt:lpstr>Time of Hire Pamphlet “Facts About Workers’ Compensation”</vt:lpstr>
      <vt:lpstr>Time of Hire Pamphlet “Facts About Workers’ Compensation”</vt:lpstr>
      <vt:lpstr>Time of Hire Pamphlet “Facts About Workers’ Compensation”</vt:lpstr>
      <vt:lpstr>Time of Hire Pamphlet “Facts About Workers’ Compensation”</vt:lpstr>
      <vt:lpstr>Time of Hire Pamphlet – Sample</vt:lpstr>
      <vt:lpstr>Time of Hire Pamphlet – Sample</vt:lpstr>
      <vt:lpstr>DWC-7 Notice to Employees Poster Injuries Caused by Work</vt:lpstr>
      <vt:lpstr>DWC-7 Notice to Employees Poster Injuries Caused by Work</vt:lpstr>
      <vt:lpstr>DWC-7 Notice to Employees Poster Injuries Caused by Work</vt:lpstr>
      <vt:lpstr>DWC-7 Notice to Employees Poster Injuries Caused by Work</vt:lpstr>
      <vt:lpstr>DWC-7 Notice to Employees Poster Injuries Caused by Work</vt:lpstr>
      <vt:lpstr>DWC-7 Notice to Employees Poster Injuries Caused by Work</vt:lpstr>
      <vt:lpstr>DWC-7 Notice to Employees Poster Injuries Caused by Work</vt:lpstr>
      <vt:lpstr>DWC-7 Notice to Employees Poster – key fields </vt:lpstr>
      <vt:lpstr>Predesignation of Personal Physicians and Reporting Duties of the Primary Treating Physician Regulations</vt:lpstr>
      <vt:lpstr>CA MPN Regulations – Employee Notifications</vt:lpstr>
      <vt:lpstr>CA MPN Regulations – Employee Notifications</vt:lpstr>
      <vt:lpstr>CA MPN Regulations – Employee Notifications</vt:lpstr>
      <vt:lpstr>CA MPN Regulations – Employee Notifications</vt:lpstr>
      <vt:lpstr>CA MPN Regulations – Employee Notifications</vt:lpstr>
      <vt:lpstr>CA MPN Regulations – Employee Notifications</vt:lpstr>
      <vt:lpstr>The Titanic Effect when Navigating the 2014 CA MPN Regulations</vt:lpstr>
      <vt:lpstr>CA MPN Regulations – Employee Notifications</vt:lpstr>
      <vt:lpstr>CA MPN Regulations – Employee Notifications</vt:lpstr>
      <vt:lpstr>CA MPN Regulations – Employee Notifications</vt:lpstr>
      <vt:lpstr>End of Medical Provider Network (MPN) Coverage Notice for Changing MPNs</vt:lpstr>
      <vt:lpstr>PowerPoint Presentation</vt:lpstr>
      <vt:lpstr>Open Discussion and 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Documents Master Template_4x3</dc:title>
  <dc:creator/>
  <cp:lastModifiedBy/>
  <cp:revision>1</cp:revision>
  <dcterms:created xsi:type="dcterms:W3CDTF">2016-10-10T17:17:54Z</dcterms:created>
  <dcterms:modified xsi:type="dcterms:W3CDTF">2022-07-15T19:19:27Z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BTaxBCCategory">
    <vt:lpwstr>271;#Templates|9f277822-cde7-4373-a79a-1d48d8b94449</vt:lpwstr>
  </property>
  <property fmtid="{D5CDD505-2E9C-101B-9397-08002B2CF9AE}" pid="3" name="ContentTypeId">
    <vt:lpwstr>0x01010A00FE581577A3E3477D9D1AD89224C0DC060070D680DE40A1A34D89A07071D3F7C7F8</vt:lpwstr>
  </property>
</Properties>
</file>